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56" r:id="rId3"/>
    <p:sldId id="257" r:id="rId4"/>
    <p:sldId id="270" r:id="rId5"/>
    <p:sldId id="265" r:id="rId6"/>
    <p:sldId id="261" r:id="rId7"/>
    <p:sldId id="262" r:id="rId8"/>
    <p:sldId id="269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7F28A-31D5-4E06-98AC-AC9E0B959EED}" type="datetimeFigureOut">
              <a:rPr lang="fi-FI" smtClean="0"/>
              <a:t>8.7.2025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7225E-B9E3-4384-9220-E071094073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7844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47044D-F1B8-44B3-A74A-9C624277C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80AC2FF-FF5E-45A7-A124-72B2BD751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E47194-B233-4C81-9A9E-FE846CBA4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7EB2-9F99-4C20-8186-7A67C60A5C62}" type="datetimeFigureOut">
              <a:rPr lang="fi-FI" smtClean="0"/>
              <a:t>8.7.2025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184B17-C225-4934-A875-BCBCB2023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67188D-D7B3-4F8C-A6C2-DCEABED1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FCCD-A95E-4E9F-9610-14049B4BC8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574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52FD47-EE61-46B0-B372-E7A3540ED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785045D-C2E7-40FB-91EC-85E4E656C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90E2B9-8C71-4700-9F88-A2B3E3AD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7EB2-9F99-4C20-8186-7A67C60A5C62}" type="datetimeFigureOut">
              <a:rPr lang="fi-FI" smtClean="0"/>
              <a:t>8.7.2025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24ABD8-C2D3-4BF8-805A-5658B360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92DC0D-C6EE-4F61-A34B-A23B5CA37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FCCD-A95E-4E9F-9610-14049B4BC8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0A29580-D58C-4ED4-9767-1BA5854C383F}"/>
              </a:ext>
            </a:extLst>
          </p:cNvPr>
          <p:cNvSpPr txBox="1"/>
          <p:nvPr userDrawn="1"/>
        </p:nvSpPr>
        <p:spPr>
          <a:xfrm>
            <a:off x="0" y="56301"/>
            <a:ext cx="12107537" cy="41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latin typeface="Arial" panose="020B0604020202020204" pitchFamily="34" charset="0"/>
                <a:cs typeface="Arial" panose="020B0604020202020204" pitchFamily="34" charset="0"/>
              </a:rPr>
              <a:t>MV14949 KIINTEISTÖJEN TILAPÄINEN KÄYTTÄMINEN PUOLUSTUSVOIMIEN SOTILAALLISEEN HARJOITUSTOIMINTAAN				LIITE 1	 </a:t>
            </a:r>
          </a:p>
          <a:p>
            <a:r>
              <a:rPr lang="fi-FI" sz="1050" dirty="0">
                <a:latin typeface="Arial" panose="020B0604020202020204" pitchFamily="34" charset="0"/>
                <a:cs typeface="Arial" panose="020B0604020202020204" pitchFamily="34" charset="0"/>
              </a:rPr>
              <a:t>KAARTIN JÄÄKÄRIRYKMENTIN JOHTAMASSA HARJOITUKSESSA 31.8. – 5.9.2025</a:t>
            </a:r>
          </a:p>
        </p:txBody>
      </p:sp>
    </p:spTree>
    <p:extLst>
      <p:ext uri="{BB962C8B-B14F-4D97-AF65-F5344CB8AC3E}">
        <p14:creationId xmlns:p14="http://schemas.microsoft.com/office/powerpoint/2010/main" val="373254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E3AC029-CC67-461C-BA3C-7DC9F701A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9FEFF5-2AFF-4F38-A3F1-2012366CD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D7CD9-02C9-44EC-BBB1-214F36EBC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7EB2-9F99-4C20-8186-7A67C60A5C62}" type="datetimeFigureOut">
              <a:rPr lang="fi-FI" smtClean="0"/>
              <a:t>8.7.2025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2C2ACC-032B-4D0E-BC50-92E2C3EEE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33E1CBA-4F31-488F-92A8-8A903814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FCCD-A95E-4E9F-9610-14049B4BC8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861A747-AD53-4D10-A15E-A54AF5E17C38}"/>
              </a:ext>
            </a:extLst>
          </p:cNvPr>
          <p:cNvSpPr txBox="1"/>
          <p:nvPr userDrawn="1"/>
        </p:nvSpPr>
        <p:spPr>
          <a:xfrm>
            <a:off x="0" y="56301"/>
            <a:ext cx="12107537" cy="41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latin typeface="Arial" panose="020B0604020202020204" pitchFamily="34" charset="0"/>
                <a:cs typeface="Arial" panose="020B0604020202020204" pitchFamily="34" charset="0"/>
              </a:rPr>
              <a:t>MU8089 KIINTEISTÖJEN TILAPÄINEN KÄYTTÄMINEN PUOLUSTUSVOIMIEN SOTILAALLISEEN HARJOITUSTOIMINTAAN				LIITE 1	 </a:t>
            </a:r>
          </a:p>
          <a:p>
            <a:r>
              <a:rPr lang="fi-FI" sz="1050" dirty="0">
                <a:latin typeface="Arial" panose="020B0604020202020204" pitchFamily="34" charset="0"/>
                <a:cs typeface="Arial" panose="020B0604020202020204" pitchFamily="34" charset="0"/>
              </a:rPr>
              <a:t>KAARTIN JÄÄKÄRIRYKMENTIN JOHTAMASSA HARJOITUKSESSA 24.-31.5.2024</a:t>
            </a:r>
          </a:p>
        </p:txBody>
      </p:sp>
    </p:spTree>
    <p:extLst>
      <p:ext uri="{BB962C8B-B14F-4D97-AF65-F5344CB8AC3E}">
        <p14:creationId xmlns:p14="http://schemas.microsoft.com/office/powerpoint/2010/main" val="402367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36D028-9520-412C-B3EA-B3F0A12B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A63DD6-7CA1-4796-B1FA-76D842D55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0DA4D1-0007-4DEB-A8E3-2707B84A9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7EB2-9F99-4C20-8186-7A67C60A5C62}" type="datetimeFigureOut">
              <a:rPr lang="fi-FI" smtClean="0"/>
              <a:t>8.7.2025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6E6324-622D-4F5B-A15E-D7508257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135913-E832-4E89-8B8F-9C68AE4E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FCCD-A95E-4E9F-9610-14049B4BC8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212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CFF09D-9C11-42A2-9119-2A7F2A4A2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9BAED1D-060C-4AE9-AFB3-A36232199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D0C5FA-E063-4846-9112-64CB53D5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7EB2-9F99-4C20-8186-7A67C60A5C62}" type="datetimeFigureOut">
              <a:rPr lang="fi-FI" smtClean="0"/>
              <a:t>8.7.2025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F80DDA-7AF1-44F6-B4E0-E2874739B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841598-E553-49DF-AF55-DD040D8F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FCCD-A95E-4E9F-9610-14049B4BC8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393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228CDF-BCC5-452F-9C20-8A4977956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608486-4CDE-4B4A-93E8-04E615918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5F6653E-E0CF-4A17-894C-37314BA97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B0C771A-AEE8-42D7-A6C8-AA7DD3E2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7EB2-9F99-4C20-8186-7A67C60A5C62}" type="datetimeFigureOut">
              <a:rPr lang="fi-FI" smtClean="0"/>
              <a:t>8.7.2025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258152C-D471-43AE-ABF8-2FA5A85A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23B939-8AC1-4C35-8913-7C5A86DD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FCCD-A95E-4E9F-9610-14049B4BC8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813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B3EC1F-31D3-495C-AD0C-AD1C7A22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1190D7D-CB56-4EE7-9ED7-0D8340A21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7B9D72C-AC09-44A6-A814-C69139C99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EC3F4F7-55EF-4352-B2E6-E7FAE9E58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27C4E30-8A36-4082-9453-7F87075E1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FAFEFAE-1073-40E8-813C-8F24E20F0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7EB2-9F99-4C20-8186-7A67C60A5C62}" type="datetimeFigureOut">
              <a:rPr lang="fi-FI" smtClean="0"/>
              <a:t>8.7.2025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E3AB21B-C02D-41C4-8F88-B042F38A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2A3C90E-CF47-4953-A197-3A2F0DE9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FCCD-A95E-4E9F-9610-14049B4BC83D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297D7DC-08DC-4C24-9107-70B799C1CB2C}"/>
              </a:ext>
            </a:extLst>
          </p:cNvPr>
          <p:cNvSpPr txBox="1"/>
          <p:nvPr userDrawn="1"/>
        </p:nvSpPr>
        <p:spPr>
          <a:xfrm>
            <a:off x="0" y="56301"/>
            <a:ext cx="12107537" cy="41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latin typeface="Arial" panose="020B0604020202020204" pitchFamily="34" charset="0"/>
                <a:cs typeface="Arial" panose="020B0604020202020204" pitchFamily="34" charset="0"/>
              </a:rPr>
              <a:t>MU8089 KIINTEISTÖJEN TILAPÄINEN KÄYTTÄMINEN PUOLUSTUSVOIMIEN SOTILAALLISEEN HARJOITUSTOIMINTAAN				LIITE 1	 </a:t>
            </a:r>
          </a:p>
          <a:p>
            <a:r>
              <a:rPr lang="fi-FI" sz="1050" dirty="0">
                <a:latin typeface="Arial" panose="020B0604020202020204" pitchFamily="34" charset="0"/>
                <a:cs typeface="Arial" panose="020B0604020202020204" pitchFamily="34" charset="0"/>
              </a:rPr>
              <a:t>KAARTIN JÄÄKÄRIRYKMENTIN JOHTAMASSA HARJOITUKSESSA 24.-31.5.2024</a:t>
            </a:r>
          </a:p>
        </p:txBody>
      </p:sp>
    </p:spTree>
    <p:extLst>
      <p:ext uri="{BB962C8B-B14F-4D97-AF65-F5344CB8AC3E}">
        <p14:creationId xmlns:p14="http://schemas.microsoft.com/office/powerpoint/2010/main" val="95269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6E83E0-68BE-4B3F-91C9-BB5A70C0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5A7B052-4E9D-46DC-B670-6392C3BD6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7EB2-9F99-4C20-8186-7A67C60A5C62}" type="datetimeFigureOut">
              <a:rPr lang="fi-FI" smtClean="0"/>
              <a:t>8.7.2025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C7AFD36-1EEB-4222-83D4-9BB6708D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EFFDABA-6033-432B-B6B7-0B480D23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FCCD-A95E-4E9F-9610-14049B4BC83D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2C550EE-0C4E-413F-9AE4-A6203DEDB820}"/>
              </a:ext>
            </a:extLst>
          </p:cNvPr>
          <p:cNvSpPr txBox="1"/>
          <p:nvPr userDrawn="1"/>
        </p:nvSpPr>
        <p:spPr>
          <a:xfrm>
            <a:off x="0" y="56301"/>
            <a:ext cx="12107537" cy="41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latin typeface="Arial" panose="020B0604020202020204" pitchFamily="34" charset="0"/>
                <a:cs typeface="Arial" panose="020B0604020202020204" pitchFamily="34" charset="0"/>
              </a:rPr>
              <a:t>MU8089 KIINTEISTÖJEN TILAPÄINEN KÄYTTÄMINEN PUOLUSTUSVOIMIEN SOTILAALLISEEN HARJOITUSTOIMINTAAN				LIITE 1	 </a:t>
            </a:r>
          </a:p>
          <a:p>
            <a:r>
              <a:rPr lang="fi-FI" sz="1050" dirty="0">
                <a:latin typeface="Arial" panose="020B0604020202020204" pitchFamily="34" charset="0"/>
                <a:cs typeface="Arial" panose="020B0604020202020204" pitchFamily="34" charset="0"/>
              </a:rPr>
              <a:t>KAARTIN JÄÄKÄRIRYKMENTIN JOHTAMASSA HARJOITUKSESSA 24.-31.5.2024</a:t>
            </a:r>
          </a:p>
        </p:txBody>
      </p:sp>
    </p:spTree>
    <p:extLst>
      <p:ext uri="{BB962C8B-B14F-4D97-AF65-F5344CB8AC3E}">
        <p14:creationId xmlns:p14="http://schemas.microsoft.com/office/powerpoint/2010/main" val="151940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3041FFF-8F15-493E-B8BE-5C05FE692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7EB2-9F99-4C20-8186-7A67C60A5C62}" type="datetimeFigureOut">
              <a:rPr lang="fi-FI" smtClean="0"/>
              <a:t>8.7.2025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AE005D3-76D0-47ED-B1CD-15B624D8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AC13FE3-F505-45EE-B90B-E399DB773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FCCD-A95E-4E9F-9610-14049B4BC83D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56EF6F4-4250-455C-825C-B7722078400E}"/>
              </a:ext>
            </a:extLst>
          </p:cNvPr>
          <p:cNvSpPr txBox="1"/>
          <p:nvPr userDrawn="1"/>
        </p:nvSpPr>
        <p:spPr>
          <a:xfrm>
            <a:off x="0" y="56301"/>
            <a:ext cx="12107537" cy="41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latin typeface="Arial" panose="020B0604020202020204" pitchFamily="34" charset="0"/>
                <a:cs typeface="Arial" panose="020B0604020202020204" pitchFamily="34" charset="0"/>
              </a:rPr>
              <a:t>MV14949 KIINTEISTÖJEN TILAPÄINEN KÄYTTÄMINEN PUOLUSTUSVOIMIEN SOTILAALLISEEN HARJOITUSTOIMINTAAN				LIITE 1	 </a:t>
            </a:r>
          </a:p>
          <a:p>
            <a:r>
              <a:rPr lang="fi-FI" sz="1050" dirty="0">
                <a:latin typeface="Arial" panose="020B0604020202020204" pitchFamily="34" charset="0"/>
                <a:cs typeface="Arial" panose="020B0604020202020204" pitchFamily="34" charset="0"/>
              </a:rPr>
              <a:t>KAARTIN JÄÄKÄRIRYKMENTIN JOHTAMASSA HARJOITUKSESSA 31.8. – 5.9.2025</a:t>
            </a:r>
          </a:p>
        </p:txBody>
      </p:sp>
    </p:spTree>
    <p:extLst>
      <p:ext uri="{BB962C8B-B14F-4D97-AF65-F5344CB8AC3E}">
        <p14:creationId xmlns:p14="http://schemas.microsoft.com/office/powerpoint/2010/main" val="329564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595E56-933F-4E46-B1BC-DDF8123A8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311400-7CF4-4F98-8116-0C3D59C4D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EABDC2C-CEDF-4A88-9FAC-02779CC3E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143760E-9297-4BFA-912C-52AC05D9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7EB2-9F99-4C20-8186-7A67C60A5C62}" type="datetimeFigureOut">
              <a:rPr lang="fi-FI" smtClean="0"/>
              <a:t>8.7.2025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7E446B-392F-41B9-9F3A-2ACF519A6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F93F51-9222-462E-9A31-FC2112111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FCCD-A95E-4E9F-9610-14049B4BC83D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6176927-4FEE-417B-9912-A594933C97C7}"/>
              </a:ext>
            </a:extLst>
          </p:cNvPr>
          <p:cNvSpPr txBox="1"/>
          <p:nvPr userDrawn="1"/>
        </p:nvSpPr>
        <p:spPr>
          <a:xfrm>
            <a:off x="0" y="56301"/>
            <a:ext cx="12107537" cy="41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latin typeface="Arial" panose="020B0604020202020204" pitchFamily="34" charset="0"/>
                <a:cs typeface="Arial" panose="020B0604020202020204" pitchFamily="34" charset="0"/>
              </a:rPr>
              <a:t>MU8089 KIINTEISTÖJEN TILAPÄINEN KÄYTTÄMINEN PUOLUSTUSVOIMIEN SOTILAALLISEEN HARJOITUSTOIMINTAAN				LIITE 1	 </a:t>
            </a:r>
          </a:p>
          <a:p>
            <a:r>
              <a:rPr lang="fi-FI" sz="1050" dirty="0">
                <a:latin typeface="Arial" panose="020B0604020202020204" pitchFamily="34" charset="0"/>
                <a:cs typeface="Arial" panose="020B0604020202020204" pitchFamily="34" charset="0"/>
              </a:rPr>
              <a:t>KAARTIN JÄÄKÄRIRYKMENTIN JOHTAMASSA HARJOITUKSESSA 24.-31.5.2024</a:t>
            </a:r>
          </a:p>
        </p:txBody>
      </p:sp>
    </p:spTree>
    <p:extLst>
      <p:ext uri="{BB962C8B-B14F-4D97-AF65-F5344CB8AC3E}">
        <p14:creationId xmlns:p14="http://schemas.microsoft.com/office/powerpoint/2010/main" val="40784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D3EFEC-1775-4C0B-BB0E-700B99D5D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5237A1B-089A-41DA-8204-33C4E4A8E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FA65E1E-06DB-451F-A950-6E2900B1C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71B2EE-99EB-450D-884A-A6C4FEC62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7EB2-9F99-4C20-8186-7A67C60A5C62}" type="datetimeFigureOut">
              <a:rPr lang="fi-FI" smtClean="0"/>
              <a:t>8.7.2025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DE926E1-AF05-4C45-B913-DC6B1E71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5E0125B-5FED-4141-9014-004BB4EA6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FCCD-A95E-4E9F-9610-14049B4BC83D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2B4F9EF-74F7-4053-86E2-EC56D1FB7B9C}"/>
              </a:ext>
            </a:extLst>
          </p:cNvPr>
          <p:cNvSpPr txBox="1"/>
          <p:nvPr userDrawn="1"/>
        </p:nvSpPr>
        <p:spPr>
          <a:xfrm>
            <a:off x="0" y="56301"/>
            <a:ext cx="12107537" cy="41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latin typeface="Arial" panose="020B0604020202020204" pitchFamily="34" charset="0"/>
                <a:cs typeface="Arial" panose="020B0604020202020204" pitchFamily="34" charset="0"/>
              </a:rPr>
              <a:t>MU8089 KIINTEISTÖJEN TILAPÄINEN KÄYTTÄMINEN PUOLUSTUSVOIMIEN SOTILAALLISEEN HARJOITUSTOIMINTAAN				LIITE 1	 </a:t>
            </a:r>
          </a:p>
          <a:p>
            <a:r>
              <a:rPr lang="fi-FI" sz="1050" dirty="0">
                <a:latin typeface="Arial" panose="020B0604020202020204" pitchFamily="34" charset="0"/>
                <a:cs typeface="Arial" panose="020B0604020202020204" pitchFamily="34" charset="0"/>
              </a:rPr>
              <a:t>KAARTIN JÄÄKÄRIRYKMENTIN JOHTAMASSA HARJOITUKSESSA 24.-31.5.2024</a:t>
            </a:r>
          </a:p>
        </p:txBody>
      </p:sp>
    </p:spTree>
    <p:extLst>
      <p:ext uri="{BB962C8B-B14F-4D97-AF65-F5344CB8AC3E}">
        <p14:creationId xmlns:p14="http://schemas.microsoft.com/office/powerpoint/2010/main" val="326290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F3D7653-11D0-4B67-AB03-0248ADF10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D8DF41F-F729-4829-8CC8-332243B62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1A8F3A-AAA0-444F-8B7E-49819D5B3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E7EB2-9F99-4C20-8186-7A67C60A5C62}" type="datetimeFigureOut">
              <a:rPr lang="fi-FI" smtClean="0"/>
              <a:t>8.7.2025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286CE7-B39B-47E0-907C-EE130DB4F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8BA6C9-B0B3-4B39-8B6F-035723CA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5FCCD-A95E-4E9F-9610-14049B4BC8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625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0BDF50B4-48D8-448B-A5D9-33F429FBCD84}"/>
              </a:ext>
            </a:extLst>
          </p:cNvPr>
          <p:cNvSpPr txBox="1"/>
          <p:nvPr/>
        </p:nvSpPr>
        <p:spPr>
          <a:xfrm>
            <a:off x="92280" y="679508"/>
            <a:ext cx="18346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Helsinki, Vantaa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8E17084-4884-42B6-9B30-0450E7DD6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872" y="544688"/>
            <a:ext cx="5769193" cy="5969363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747EF4CC-C412-4423-8937-A342BF455A5C}"/>
              </a:ext>
            </a:extLst>
          </p:cNvPr>
          <p:cNvSpPr/>
          <p:nvPr/>
        </p:nvSpPr>
        <p:spPr>
          <a:xfrm>
            <a:off x="4219662" y="1426128"/>
            <a:ext cx="3473043" cy="4404221"/>
          </a:xfrm>
          <a:custGeom>
            <a:avLst/>
            <a:gdLst>
              <a:gd name="connsiteX0" fmla="*/ 444617 w 3473043"/>
              <a:gd name="connsiteY0" fmla="*/ 117446 h 4404221"/>
              <a:gd name="connsiteX1" fmla="*/ 0 w 3473043"/>
              <a:gd name="connsiteY1" fmla="*/ 369116 h 4404221"/>
              <a:gd name="connsiteX2" fmla="*/ 402672 w 3473043"/>
              <a:gd name="connsiteY2" fmla="*/ 897622 h 4404221"/>
              <a:gd name="connsiteX3" fmla="*/ 989901 w 3473043"/>
              <a:gd name="connsiteY3" fmla="*/ 1551964 h 4404221"/>
              <a:gd name="connsiteX4" fmla="*/ 1593909 w 3473043"/>
              <a:gd name="connsiteY4" fmla="*/ 2181138 h 4404221"/>
              <a:gd name="connsiteX5" fmla="*/ 1073791 w 3473043"/>
              <a:gd name="connsiteY5" fmla="*/ 2558643 h 4404221"/>
              <a:gd name="connsiteX6" fmla="*/ 1157681 w 3473043"/>
              <a:gd name="connsiteY6" fmla="*/ 3246540 h 4404221"/>
              <a:gd name="connsiteX7" fmla="*/ 1744910 w 3473043"/>
              <a:gd name="connsiteY7" fmla="*/ 4404221 h 4404221"/>
              <a:gd name="connsiteX8" fmla="*/ 2357307 w 3473043"/>
              <a:gd name="connsiteY8" fmla="*/ 3942826 h 4404221"/>
              <a:gd name="connsiteX9" fmla="*/ 2810312 w 3473043"/>
              <a:gd name="connsiteY9" fmla="*/ 4236441 h 4404221"/>
              <a:gd name="connsiteX10" fmla="*/ 2978092 w 3473043"/>
              <a:gd name="connsiteY10" fmla="*/ 4110606 h 4404221"/>
              <a:gd name="connsiteX11" fmla="*/ 3363986 w 3473043"/>
              <a:gd name="connsiteY11" fmla="*/ 4286775 h 4404221"/>
              <a:gd name="connsiteX12" fmla="*/ 3473043 w 3473043"/>
              <a:gd name="connsiteY12" fmla="*/ 4127384 h 4404221"/>
              <a:gd name="connsiteX13" fmla="*/ 3229762 w 3473043"/>
              <a:gd name="connsiteY13" fmla="*/ 3816991 h 4404221"/>
              <a:gd name="connsiteX14" fmla="*/ 3171039 w 3473043"/>
              <a:gd name="connsiteY14" fmla="*/ 3355597 h 4404221"/>
              <a:gd name="connsiteX15" fmla="*/ 3322041 w 3473043"/>
              <a:gd name="connsiteY15" fmla="*/ 3238151 h 4404221"/>
              <a:gd name="connsiteX16" fmla="*/ 3179428 w 3473043"/>
              <a:gd name="connsiteY16" fmla="*/ 2357307 h 4404221"/>
              <a:gd name="connsiteX17" fmla="*/ 2726422 w 3473043"/>
              <a:gd name="connsiteY17" fmla="*/ 1652632 h 4404221"/>
              <a:gd name="connsiteX18" fmla="*/ 2239861 w 3473043"/>
              <a:gd name="connsiteY18" fmla="*/ 1182848 h 4404221"/>
              <a:gd name="connsiteX19" fmla="*/ 1853967 w 3473043"/>
              <a:gd name="connsiteY19" fmla="*/ 1157681 h 4404221"/>
              <a:gd name="connsiteX20" fmla="*/ 1451296 w 3473043"/>
              <a:gd name="connsiteY20" fmla="*/ 662731 h 4404221"/>
              <a:gd name="connsiteX21" fmla="*/ 1375795 w 3473043"/>
              <a:gd name="connsiteY21" fmla="*/ 343949 h 4404221"/>
              <a:gd name="connsiteX22" fmla="*/ 981512 w 3473043"/>
              <a:gd name="connsiteY22" fmla="*/ 0 h 4404221"/>
              <a:gd name="connsiteX23" fmla="*/ 444617 w 3473043"/>
              <a:gd name="connsiteY23" fmla="*/ 117446 h 440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73043" h="4404221">
                <a:moveTo>
                  <a:pt x="444617" y="117446"/>
                </a:moveTo>
                <a:lnTo>
                  <a:pt x="0" y="369116"/>
                </a:lnTo>
                <a:lnTo>
                  <a:pt x="402672" y="897622"/>
                </a:lnTo>
                <a:lnTo>
                  <a:pt x="989901" y="1551964"/>
                </a:lnTo>
                <a:lnTo>
                  <a:pt x="1593909" y="2181138"/>
                </a:lnTo>
                <a:lnTo>
                  <a:pt x="1073791" y="2558643"/>
                </a:lnTo>
                <a:lnTo>
                  <a:pt x="1157681" y="3246540"/>
                </a:lnTo>
                <a:lnTo>
                  <a:pt x="1744910" y="4404221"/>
                </a:lnTo>
                <a:lnTo>
                  <a:pt x="2357307" y="3942826"/>
                </a:lnTo>
                <a:lnTo>
                  <a:pt x="2810312" y="4236441"/>
                </a:lnTo>
                <a:lnTo>
                  <a:pt x="2978092" y="4110606"/>
                </a:lnTo>
                <a:lnTo>
                  <a:pt x="3363986" y="4286775"/>
                </a:lnTo>
                <a:lnTo>
                  <a:pt x="3473043" y="4127384"/>
                </a:lnTo>
                <a:lnTo>
                  <a:pt x="3229762" y="3816991"/>
                </a:lnTo>
                <a:lnTo>
                  <a:pt x="3171039" y="3355597"/>
                </a:lnTo>
                <a:lnTo>
                  <a:pt x="3322041" y="3238151"/>
                </a:lnTo>
                <a:lnTo>
                  <a:pt x="3179428" y="2357307"/>
                </a:lnTo>
                <a:lnTo>
                  <a:pt x="2726422" y="1652632"/>
                </a:lnTo>
                <a:lnTo>
                  <a:pt x="2239861" y="1182848"/>
                </a:lnTo>
                <a:lnTo>
                  <a:pt x="1853967" y="1157681"/>
                </a:lnTo>
                <a:lnTo>
                  <a:pt x="1451296" y="662731"/>
                </a:lnTo>
                <a:lnTo>
                  <a:pt x="1375795" y="343949"/>
                </a:lnTo>
                <a:lnTo>
                  <a:pt x="981512" y="0"/>
                </a:lnTo>
                <a:lnTo>
                  <a:pt x="444617" y="117446"/>
                </a:lnTo>
                <a:close/>
              </a:path>
            </a:pathLst>
          </a:custGeom>
          <a:solidFill>
            <a:srgbClr val="FF0000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172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kstiruutu 47">
            <a:extLst>
              <a:ext uri="{FF2B5EF4-FFF2-40B4-BE49-F238E27FC236}">
                <a16:creationId xmlns:a16="http://schemas.microsoft.com/office/drawing/2014/main" id="{C3D4F6B1-8654-40A8-8D9C-38D856FFCC0D}"/>
              </a:ext>
            </a:extLst>
          </p:cNvPr>
          <p:cNvSpPr txBox="1"/>
          <p:nvPr/>
        </p:nvSpPr>
        <p:spPr>
          <a:xfrm>
            <a:off x="0" y="795528"/>
            <a:ext cx="14447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Helsinki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29F0387-B30B-4A1D-B1EB-990452F58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76" y="85938"/>
            <a:ext cx="7533844" cy="67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7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ruutu 9">
            <a:extLst>
              <a:ext uri="{FF2B5EF4-FFF2-40B4-BE49-F238E27FC236}">
                <a16:creationId xmlns:a16="http://schemas.microsoft.com/office/drawing/2014/main" id="{5DFE7380-FAAA-4203-ADAB-989D88B819EF}"/>
              </a:ext>
            </a:extLst>
          </p:cNvPr>
          <p:cNvSpPr txBox="1"/>
          <p:nvPr/>
        </p:nvSpPr>
        <p:spPr>
          <a:xfrm>
            <a:off x="0" y="1067080"/>
            <a:ext cx="20665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Helsinki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B1BD0A5-747A-4166-B30A-4471ED92F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470431"/>
            <a:ext cx="6878693" cy="63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57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50671D-23FD-403B-BC73-6170C1E20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41" y="774800"/>
            <a:ext cx="2020410" cy="906627"/>
          </a:xfrm>
        </p:spPr>
        <p:txBody>
          <a:bodyPr>
            <a:normAutofit/>
          </a:bodyPr>
          <a:lstStyle/>
          <a:p>
            <a:r>
              <a:rPr lang="fi-FI" sz="2000" dirty="0">
                <a:latin typeface="+mn-lt"/>
              </a:rPr>
              <a:t>Vantaa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F66F45D-3199-4540-929F-6B4227335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6" y="137106"/>
            <a:ext cx="7336228" cy="67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7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5664386B-780C-4229-B23B-51C32D86BD59}"/>
              </a:ext>
            </a:extLst>
          </p:cNvPr>
          <p:cNvSpPr txBox="1"/>
          <p:nvPr/>
        </p:nvSpPr>
        <p:spPr>
          <a:xfrm>
            <a:off x="0" y="643560"/>
            <a:ext cx="219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Vantaa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04F9CC5-6508-4BC0-9D17-EF952CACA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76" y="643560"/>
            <a:ext cx="6332066" cy="615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61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9B59C746-DF9A-49CB-A950-E2F4D943496E}"/>
              </a:ext>
            </a:extLst>
          </p:cNvPr>
          <p:cNvSpPr txBox="1"/>
          <p:nvPr/>
        </p:nvSpPr>
        <p:spPr>
          <a:xfrm>
            <a:off x="0" y="1069429"/>
            <a:ext cx="996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 Sipoo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3F91253-045B-4580-8810-A9E8C4B4C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6" y="864066"/>
            <a:ext cx="10322001" cy="539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0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85EA1F38-1D8F-4AF3-A864-85AB9BF792E6}"/>
              </a:ext>
            </a:extLst>
          </p:cNvPr>
          <p:cNvSpPr txBox="1"/>
          <p:nvPr/>
        </p:nvSpPr>
        <p:spPr>
          <a:xfrm>
            <a:off x="0" y="1307068"/>
            <a:ext cx="128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Sipoo</a:t>
            </a:r>
            <a:endParaRPr lang="fi-FI" sz="2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339A0B3-6948-4B94-B876-86E7B4040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08" y="542382"/>
            <a:ext cx="8833216" cy="622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8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A1E8F698-A21E-473A-B9B0-8FECD5A26721}"/>
              </a:ext>
            </a:extLst>
          </p:cNvPr>
          <p:cNvSpPr txBox="1"/>
          <p:nvPr/>
        </p:nvSpPr>
        <p:spPr>
          <a:xfrm>
            <a:off x="146545" y="975920"/>
            <a:ext cx="8146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</a:rPr>
              <a:t>Espoo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94A4647-F617-4407-9F80-88C684573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56" y="498106"/>
            <a:ext cx="8567313" cy="606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44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12</Words>
  <Application>Microsoft Office PowerPoint</Application>
  <PresentationFormat>Laajakuva</PresentationFormat>
  <Paragraphs>8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Vantaa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KORKEIN TIETOTURVALUOKKA</dc:title>
  <dc:creator>Mäntymäki Petteri PV PSPR</dc:creator>
  <cp:lastModifiedBy>Iivonen Jaana</cp:lastModifiedBy>
  <cp:revision>20</cp:revision>
  <dcterms:created xsi:type="dcterms:W3CDTF">2023-10-02T15:09:40Z</dcterms:created>
  <dcterms:modified xsi:type="dcterms:W3CDTF">2025-07-08T11:05:11Z</dcterms:modified>
</cp:coreProperties>
</file>