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14"/>
  </p:notesMasterIdLst>
  <p:handoutMasterIdLst>
    <p:handoutMasterId r:id="rId15"/>
  </p:handoutMasterIdLst>
  <p:sldIdLst>
    <p:sldId id="403" r:id="rId5"/>
    <p:sldId id="337" r:id="rId6"/>
    <p:sldId id="427" r:id="rId7"/>
    <p:sldId id="428" r:id="rId8"/>
    <p:sldId id="430" r:id="rId9"/>
    <p:sldId id="431" r:id="rId10"/>
    <p:sldId id="432" r:id="rId11"/>
    <p:sldId id="421" r:id="rId12"/>
    <p:sldId id="414" r:id="rId1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91AF56-1BB5-484D-C936-1FEBE03479E9}" name="Korhonen Suvi" initials="KS" userId="S::suvi.korhonen@vantaa.fi::caf7454c-6dac-434f-98b4-1fdc4e6ca1e4" providerId="AD"/>
  <p188:author id="{C6F582A8-D7A9-A80B-A1E5-63B6F1CF3CCA}" name="Nenonen Riikka" initials="RN" userId="S::riikka.nenonen@vantaa.fi::8c61cdc7-682e-42d4-a93b-91764ddbfd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51E"/>
    <a:srgbClr val="753BBD"/>
    <a:srgbClr val="CD39A6"/>
    <a:srgbClr val="02A3AD"/>
    <a:srgbClr val="00C389"/>
    <a:srgbClr val="F36313"/>
    <a:srgbClr val="6BC249"/>
    <a:srgbClr val="FA423B"/>
    <a:srgbClr val="3C8FDE"/>
    <a:srgbClr val="87CDF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467724-06B4-33C1-D5EE-1A7A93E9EC1A}" v="12" dt="2024-09-18T12:17:19.640"/>
  </p1510:revLst>
</p1510:revInfo>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BFA16A-E32D-6E41-8D9B-08052C65D8BE}" type="datetimeFigureOut">
              <a:rPr lang="en-US" smtClean="0"/>
              <a:t>10/10/2024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1F5C7A-6A00-F94D-BFFF-36F3ABD47BB7}" type="slidenum">
              <a:rPr lang="en-US" smtClean="0"/>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0F8A7-F7DD-4CDE-9BE7-B144424B8B86}" type="datetimeFigureOut">
              <a:rPr lang="fi-FI" smtClean="0"/>
              <a:t>10.10.2024</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72168-63E2-426B-BB82-DF02CD5CE14B}" type="slidenum">
              <a:rPr lang="fi-FI" smtClean="0"/>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3" Type="http://schemas.openxmlformats.org/officeDocument/2006/relationships/image" Target="../media/image32.sv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Master" Target="../slideMasters/slideMaster1.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56.svg"/><Relationship Id="rId2" Type="http://schemas.openxmlformats.org/officeDocument/2006/relationships/image" Target="../media/image51.png"/><Relationship Id="rId1" Type="http://schemas.openxmlformats.org/officeDocument/2006/relationships/slideMaster" Target="../slideMasters/slideMaster1.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3" Type="http://schemas.openxmlformats.org/officeDocument/2006/relationships/image" Target="../media/image58.svg"/><Relationship Id="rId7" Type="http://schemas.openxmlformats.org/officeDocument/2006/relationships/image" Target="../media/image62.svg"/><Relationship Id="rId12" Type="http://schemas.openxmlformats.org/officeDocument/2006/relationships/image" Target="../media/image67.png"/><Relationship Id="rId2" Type="http://schemas.openxmlformats.org/officeDocument/2006/relationships/image" Target="../media/image57.png"/><Relationship Id="rId1" Type="http://schemas.openxmlformats.org/officeDocument/2006/relationships/slideMaster" Target="../slideMasters/slideMaster1.xml"/><Relationship Id="rId6" Type="http://schemas.openxmlformats.org/officeDocument/2006/relationships/image" Target="../media/image61.png"/><Relationship Id="rId11" Type="http://schemas.openxmlformats.org/officeDocument/2006/relationships/image" Target="../media/image66.svg"/><Relationship Id="rId5" Type="http://schemas.openxmlformats.org/officeDocument/2006/relationships/image" Target="../media/image60.sv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sv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69.png"/><Relationship Id="rId1" Type="http://schemas.openxmlformats.org/officeDocument/2006/relationships/slideMaster" Target="../slideMasters/slideMaster1.xml"/><Relationship Id="rId6" Type="http://schemas.openxmlformats.org/officeDocument/2006/relationships/image" Target="../media/image73.png"/><Relationship Id="rId11" Type="http://schemas.openxmlformats.org/officeDocument/2006/relationships/image" Target="../media/image78.svg"/><Relationship Id="rId5" Type="http://schemas.openxmlformats.org/officeDocument/2006/relationships/image" Target="../media/image7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rgbClr val="F9E51E"/>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0042A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rgbClr val="0042A5"/>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pic>
        <p:nvPicPr>
          <p:cNvPr id="2" name="Kuva 1">
            <a:extLst>
              <a:ext uri="{FF2B5EF4-FFF2-40B4-BE49-F238E27FC236}">
                <a16:creationId xmlns:a16="http://schemas.microsoft.com/office/drawing/2014/main" id="{EBC5D270-2289-27C9-6DF7-7F2E3EB8D1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3" name="Kuva 2">
            <a:extLst>
              <a:ext uri="{FF2B5EF4-FFF2-40B4-BE49-F238E27FC236}">
                <a16:creationId xmlns:a16="http://schemas.microsoft.com/office/drawing/2014/main" id="{31A952F3-7B55-4FCC-67D4-31A044B1B9EF}"/>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0" y="3143080"/>
            <a:ext cx="3714920" cy="3714920"/>
          </a:xfrm>
          <a:prstGeom prst="rect">
            <a:avLst/>
          </a:prstGeom>
        </p:spPr>
      </p:pic>
      <p:pic>
        <p:nvPicPr>
          <p:cNvPr id="4" name="Kuva 3">
            <a:extLst>
              <a:ext uri="{FF2B5EF4-FFF2-40B4-BE49-F238E27FC236}">
                <a16:creationId xmlns:a16="http://schemas.microsoft.com/office/drawing/2014/main" id="{F4606D41-847D-54BE-667B-AD0397C91E0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V="1">
            <a:off x="8487019" y="-9939"/>
            <a:ext cx="3714920" cy="3714920"/>
          </a:xfrm>
          <a:prstGeom prst="rect">
            <a:avLst/>
          </a:prstGeom>
        </p:spPr>
      </p:pic>
    </p:spTree>
    <p:extLst>
      <p:ext uri="{BB962C8B-B14F-4D97-AF65-F5344CB8AC3E}">
        <p14:creationId xmlns:p14="http://schemas.microsoft.com/office/powerpoint/2010/main" val="317615678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1"/>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chemeClr val="tx2"/>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pic>
        <p:nvPicPr>
          <p:cNvPr id="5" name="Kuva 4">
            <a:extLst>
              <a:ext uri="{FF2B5EF4-FFF2-40B4-BE49-F238E27FC236}">
                <a16:creationId xmlns:a16="http://schemas.microsoft.com/office/drawing/2014/main" id="{A3CC1549-4F1C-B7FF-D548-18B2C0265B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8" name="Kuva 7">
            <a:extLst>
              <a:ext uri="{FF2B5EF4-FFF2-40B4-BE49-F238E27FC236}">
                <a16:creationId xmlns:a16="http://schemas.microsoft.com/office/drawing/2014/main" id="{1116D734-739A-5D8E-D287-69455B850B7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0" y="3143080"/>
            <a:ext cx="3714920" cy="3714920"/>
          </a:xfrm>
          <a:prstGeom prst="rect">
            <a:avLst/>
          </a:prstGeom>
        </p:spPr>
      </p:pic>
      <p:pic>
        <p:nvPicPr>
          <p:cNvPr id="12" name="Kuva 11">
            <a:extLst>
              <a:ext uri="{FF2B5EF4-FFF2-40B4-BE49-F238E27FC236}">
                <a16:creationId xmlns:a16="http://schemas.microsoft.com/office/drawing/2014/main" id="{B13BF8F9-78D7-7D71-9A67-33FDEE57717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V="1">
            <a:off x="8487019" y="-9939"/>
            <a:ext cx="3714920" cy="3714920"/>
          </a:xfrm>
          <a:prstGeom prst="rect">
            <a:avLst/>
          </a:prstGeom>
        </p:spPr>
      </p:pic>
    </p:spTree>
    <p:extLst>
      <p:ext uri="{BB962C8B-B14F-4D97-AF65-F5344CB8AC3E}">
        <p14:creationId xmlns:p14="http://schemas.microsoft.com/office/powerpoint/2010/main" val="365068315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tsikkodia 1">
    <p:bg>
      <p:bgPr>
        <a:solidFill>
          <a:srgbClr val="F9E51E"/>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0042A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rgbClr val="0042A5"/>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pic>
        <p:nvPicPr>
          <p:cNvPr id="2" name="Kuva 1">
            <a:extLst>
              <a:ext uri="{FF2B5EF4-FFF2-40B4-BE49-F238E27FC236}">
                <a16:creationId xmlns:a16="http://schemas.microsoft.com/office/drawing/2014/main" id="{EBC5D270-2289-27C9-6DF7-7F2E3EB8D1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9" name="Kuva 8">
            <a:extLst>
              <a:ext uri="{FF2B5EF4-FFF2-40B4-BE49-F238E27FC236}">
                <a16:creationId xmlns:a16="http://schemas.microsoft.com/office/drawing/2014/main" id="{B2D7153A-0D59-F179-08F2-563A424168F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9719223" y="-9939"/>
            <a:ext cx="2482716" cy="2482716"/>
          </a:xfrm>
          <a:prstGeom prst="rect">
            <a:avLst/>
          </a:prstGeom>
        </p:spPr>
      </p:pic>
      <p:pic>
        <p:nvPicPr>
          <p:cNvPr id="10" name="Kuva 9">
            <a:extLst>
              <a:ext uri="{FF2B5EF4-FFF2-40B4-BE49-F238E27FC236}">
                <a16:creationId xmlns:a16="http://schemas.microsoft.com/office/drawing/2014/main" id="{CBD3C937-7FA5-E7F8-32D7-061F2768F0CD}"/>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9939" y="-7886"/>
            <a:ext cx="2460785" cy="2460785"/>
          </a:xfrm>
          <a:prstGeom prst="rect">
            <a:avLst/>
          </a:prstGeom>
        </p:spPr>
      </p:pic>
      <p:pic>
        <p:nvPicPr>
          <p:cNvPr id="11" name="Kuva 10">
            <a:extLst>
              <a:ext uri="{FF2B5EF4-FFF2-40B4-BE49-F238E27FC236}">
                <a16:creationId xmlns:a16="http://schemas.microsoft.com/office/drawing/2014/main" id="{0B3F0CE3-CEF3-655D-C0D3-06D77027083C}"/>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flipH="1">
            <a:off x="-2782" y="4401066"/>
            <a:ext cx="2460785" cy="2460785"/>
          </a:xfrm>
          <a:prstGeom prst="rect">
            <a:avLst/>
          </a:prstGeom>
        </p:spPr>
      </p:pic>
    </p:spTree>
    <p:extLst>
      <p:ext uri="{BB962C8B-B14F-4D97-AF65-F5344CB8AC3E}">
        <p14:creationId xmlns:p14="http://schemas.microsoft.com/office/powerpoint/2010/main" val="355528747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Otsikkodia 1">
    <p:bg>
      <p:bgPr>
        <a:solidFill>
          <a:srgbClr val="F9E51E"/>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0042A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rgbClr val="0042A5"/>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pic>
        <p:nvPicPr>
          <p:cNvPr id="2" name="Kuva 1">
            <a:extLst>
              <a:ext uri="{FF2B5EF4-FFF2-40B4-BE49-F238E27FC236}">
                <a16:creationId xmlns:a16="http://schemas.microsoft.com/office/drawing/2014/main" id="{EBC5D270-2289-27C9-6DF7-7F2E3EB8D1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11" name="Kuva 10">
            <a:extLst>
              <a:ext uri="{FF2B5EF4-FFF2-40B4-BE49-F238E27FC236}">
                <a16:creationId xmlns:a16="http://schemas.microsoft.com/office/drawing/2014/main" id="{0B3F0CE3-CEF3-655D-C0D3-06D77027083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17096" y="4381188"/>
            <a:ext cx="2460785" cy="2460785"/>
          </a:xfrm>
          <a:prstGeom prst="rect">
            <a:avLst/>
          </a:prstGeom>
        </p:spPr>
      </p:pic>
    </p:spTree>
    <p:extLst>
      <p:ext uri="{BB962C8B-B14F-4D97-AF65-F5344CB8AC3E}">
        <p14:creationId xmlns:p14="http://schemas.microsoft.com/office/powerpoint/2010/main" val="420529925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dia">
    <p:bg>
      <p:bgPr>
        <a:solidFill>
          <a:schemeClr val="bg1"/>
        </a:solidFill>
        <a:effectLst/>
      </p:bgPr>
    </p:bg>
    <p:spTree>
      <p:nvGrpSpPr>
        <p:cNvPr id="1" name=""/>
        <p:cNvGrpSpPr/>
        <p:nvPr/>
      </p:nvGrpSpPr>
      <p:grpSpPr>
        <a:xfrm>
          <a:off x="0" y="0"/>
          <a:ext cx="0" cy="0"/>
          <a:chOff x="0" y="0"/>
          <a:chExt cx="0" cy="0"/>
        </a:xfrm>
      </p:grpSpPr>
      <p:sp>
        <p:nvSpPr>
          <p:cNvPr id="12" name="Freeform 3">
            <a:extLst>
              <a:ext uri="{FF2B5EF4-FFF2-40B4-BE49-F238E27FC236}">
                <a16:creationId xmlns:a16="http://schemas.microsoft.com/office/drawing/2014/main" id="{3B116E9C-BBF3-7D41-BE37-B2061CEE54A4}"/>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a:p>
        </p:txBody>
      </p:sp>
      <p:sp>
        <p:nvSpPr>
          <p:cNvPr id="13" name="Freeform 2">
            <a:extLst>
              <a:ext uri="{FF2B5EF4-FFF2-40B4-BE49-F238E27FC236}">
                <a16:creationId xmlns:a16="http://schemas.microsoft.com/office/drawing/2014/main" id="{ED6BD5DF-C790-B64D-AEBB-EECE3B5D37C9}"/>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a:t>  </a:t>
            </a:r>
          </a:p>
        </p:txBody>
      </p:sp>
      <p:sp>
        <p:nvSpPr>
          <p:cNvPr id="14" name="Freeform 1">
            <a:extLst>
              <a:ext uri="{FF2B5EF4-FFF2-40B4-BE49-F238E27FC236}">
                <a16:creationId xmlns:a16="http://schemas.microsoft.com/office/drawing/2014/main" id="{49E09C70-E41E-BC45-9BB5-9EBDCFFD7C86}"/>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5" name="Subtitle 2">
            <a:extLst>
              <a:ext uri="{FF2B5EF4-FFF2-40B4-BE49-F238E27FC236}">
                <a16:creationId xmlns:a16="http://schemas.microsoft.com/office/drawing/2014/main" id="{91347698-AFD9-9D42-AD61-E264E2775E9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pic>
        <p:nvPicPr>
          <p:cNvPr id="16" name="Picture 7">
            <a:extLst>
              <a:ext uri="{FF2B5EF4-FFF2-40B4-BE49-F238E27FC236}">
                <a16:creationId xmlns:a16="http://schemas.microsoft.com/office/drawing/2014/main" id="{F5DA34FE-F025-9249-969D-1CBAEA7EEF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6668" y="5061098"/>
            <a:ext cx="1679944" cy="1679944"/>
          </a:xfrm>
          <a:prstGeom prst="rect">
            <a:avLst/>
          </a:prstGeom>
        </p:spPr>
      </p:pic>
      <p:sp>
        <p:nvSpPr>
          <p:cNvPr id="18" name="Title 19">
            <a:extLst>
              <a:ext uri="{FF2B5EF4-FFF2-40B4-BE49-F238E27FC236}">
                <a16:creationId xmlns:a16="http://schemas.microsoft.com/office/drawing/2014/main" id="{68FB516E-7F0E-AA49-889E-0883080AC6B9}"/>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20" name="Kuva 19" descr="Kuva, joka sisältää kohteen teksti&#10;&#10;Kuvaus luotu automaattisesti">
            <a:extLst>
              <a:ext uri="{FF2B5EF4-FFF2-40B4-BE49-F238E27FC236}">
                <a16:creationId xmlns:a16="http://schemas.microsoft.com/office/drawing/2014/main" id="{A0C4742E-7AF2-5A45-8625-32D055A0C6D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45347" y="193926"/>
            <a:ext cx="6526060" cy="601250"/>
          </a:xfrm>
          <a:prstGeom prst="rect">
            <a:avLst/>
          </a:prstGeom>
          <a:ln>
            <a:noFill/>
          </a:ln>
        </p:spPr>
      </p:pic>
    </p:spTree>
    <p:extLst>
      <p:ext uri="{BB962C8B-B14F-4D97-AF65-F5344CB8AC3E}">
        <p14:creationId xmlns:p14="http://schemas.microsoft.com/office/powerpoint/2010/main" val="122605237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dia kuvalla 1">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89359" cy="6858000"/>
          </a:xfrm>
          <a:prstGeom prst="rect">
            <a:avLst/>
          </a:prstGeom>
        </p:spPr>
      </p:pic>
      <p:pic>
        <p:nvPicPr>
          <p:cNvPr id="2" name="Kuva 1">
            <a:extLst>
              <a:ext uri="{FF2B5EF4-FFF2-40B4-BE49-F238E27FC236}">
                <a16:creationId xmlns:a16="http://schemas.microsoft.com/office/drawing/2014/main" id="{89FB7ACD-8C7D-E857-ED93-891DCF45DC0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2782" y="4403484"/>
            <a:ext cx="2460785" cy="2460785"/>
          </a:xfrm>
          <a:prstGeom prst="rect">
            <a:avLst/>
          </a:prstGeom>
        </p:spPr>
      </p:pic>
      <p:sp>
        <p:nvSpPr>
          <p:cNvPr id="3" name="Title 1">
            <a:extLst>
              <a:ext uri="{FF2B5EF4-FFF2-40B4-BE49-F238E27FC236}">
                <a16:creationId xmlns:a16="http://schemas.microsoft.com/office/drawing/2014/main" id="{0CB646DD-B0DF-1FD6-718A-09A421447C1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sp>
        <p:nvSpPr>
          <p:cNvPr id="7" name="Freeform 3">
            <a:extLst>
              <a:ext uri="{FF2B5EF4-FFF2-40B4-BE49-F238E27FC236}">
                <a16:creationId xmlns:a16="http://schemas.microsoft.com/office/drawing/2014/main" id="{082B159C-C3BA-D519-30B9-5C02E09833E5}"/>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8" name="Kuva 7">
            <a:extLst>
              <a:ext uri="{FF2B5EF4-FFF2-40B4-BE49-F238E27FC236}">
                <a16:creationId xmlns:a16="http://schemas.microsoft.com/office/drawing/2014/main" id="{3E021372-E1F6-FA2E-5757-14E79E1AAB6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1009408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dia kuvalla 2">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792" y="0"/>
            <a:ext cx="12199992" cy="6858000"/>
          </a:xfrm>
          <a:prstGeom prst="rect">
            <a:avLst/>
          </a:prstGeom>
        </p:spPr>
      </p:pic>
      <p:sp>
        <p:nvSpPr>
          <p:cNvPr id="7" name="Freeform 3">
            <a:extLst>
              <a:ext uri="{FF2B5EF4-FFF2-40B4-BE49-F238E27FC236}">
                <a16:creationId xmlns:a16="http://schemas.microsoft.com/office/drawing/2014/main" id="{46456239-19E4-1545-2915-AB60E99B73B8}"/>
              </a:ext>
            </a:extLst>
          </p:cNvPr>
          <p:cNvSpPr>
            <a:spLocks noChangeArrowheads="1"/>
          </p:cNvSpPr>
          <p:nvPr userDrawn="1"/>
        </p:nvSpPr>
        <p:spPr bwMode="auto">
          <a:xfrm>
            <a:off x="2666423"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2" name="Kuva 1">
            <a:extLst>
              <a:ext uri="{FF2B5EF4-FFF2-40B4-BE49-F238E27FC236}">
                <a16:creationId xmlns:a16="http://schemas.microsoft.com/office/drawing/2014/main" id="{C75520D7-7CC5-A1B2-95F4-10481D119346}"/>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6" name="Title 1">
            <a:extLst>
              <a:ext uri="{FF2B5EF4-FFF2-40B4-BE49-F238E27FC236}">
                <a16:creationId xmlns:a16="http://schemas.microsoft.com/office/drawing/2014/main" id="{25DE5C81-A0AF-4AE3-B1F8-019A58C0917C}"/>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3" name="Kuva 2">
            <a:extLst>
              <a:ext uri="{FF2B5EF4-FFF2-40B4-BE49-F238E27FC236}">
                <a16:creationId xmlns:a16="http://schemas.microsoft.com/office/drawing/2014/main" id="{68560DB8-C008-F453-25E3-88CA35D5775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00711" y="5320428"/>
            <a:ext cx="1434318" cy="1338255"/>
          </a:xfrm>
          <a:prstGeom prst="rect">
            <a:avLst/>
          </a:prstGeom>
        </p:spPr>
      </p:pic>
    </p:spTree>
    <p:extLst>
      <p:ext uri="{BB962C8B-B14F-4D97-AF65-F5344CB8AC3E}">
        <p14:creationId xmlns:p14="http://schemas.microsoft.com/office/powerpoint/2010/main" val="358807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dia kuvalla 3">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9992" cy="6858000"/>
          </a:xfrm>
          <a:prstGeom prst="rect">
            <a:avLst/>
          </a:prstGeom>
        </p:spPr>
      </p:pic>
      <p:sp>
        <p:nvSpPr>
          <p:cNvPr id="8" name="Title 1">
            <a:extLst>
              <a:ext uri="{FF2B5EF4-FFF2-40B4-BE49-F238E27FC236}">
                <a16:creationId xmlns:a16="http://schemas.microsoft.com/office/drawing/2014/main" id="{63E82051-560F-4F30-A766-B7C48999B6D9}"/>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5" name="Kuva 4">
            <a:extLst>
              <a:ext uri="{FF2B5EF4-FFF2-40B4-BE49-F238E27FC236}">
                <a16:creationId xmlns:a16="http://schemas.microsoft.com/office/drawing/2014/main" id="{A029EA92-7261-750B-3490-89FAA5E11AA4}"/>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11" name="Freeform 3">
            <a:extLst>
              <a:ext uri="{FF2B5EF4-FFF2-40B4-BE49-F238E27FC236}">
                <a16:creationId xmlns:a16="http://schemas.microsoft.com/office/drawing/2014/main" id="{DEBD69BE-158E-485D-B721-2C466EECB6AA}"/>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12" name="Kuva 11">
            <a:extLst>
              <a:ext uri="{FF2B5EF4-FFF2-40B4-BE49-F238E27FC236}">
                <a16:creationId xmlns:a16="http://schemas.microsoft.com/office/drawing/2014/main" id="{A45D75FB-BCA0-DCF6-886E-7115B376C24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3615889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dia kuvalla 4">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3" t="-1" b="1005"/>
          <a:stretch/>
        </p:blipFill>
        <p:spPr>
          <a:xfrm>
            <a:off x="0" y="0"/>
            <a:ext cx="12199297" cy="6858000"/>
          </a:xfrm>
          <a:prstGeom prst="rect">
            <a:avLst/>
          </a:prstGeom>
        </p:spPr>
      </p:pic>
      <p:sp>
        <p:nvSpPr>
          <p:cNvPr id="7" name="Title 1">
            <a:extLst>
              <a:ext uri="{FF2B5EF4-FFF2-40B4-BE49-F238E27FC236}">
                <a16:creationId xmlns:a16="http://schemas.microsoft.com/office/drawing/2014/main" id="{A1978E89-927E-454A-398E-60FB4C37C07A}"/>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5" name="Kuva 4">
            <a:extLst>
              <a:ext uri="{FF2B5EF4-FFF2-40B4-BE49-F238E27FC236}">
                <a16:creationId xmlns:a16="http://schemas.microsoft.com/office/drawing/2014/main" id="{172E27F9-88F9-49A0-AEAF-F327432670A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11" name="Freeform 3">
            <a:extLst>
              <a:ext uri="{FF2B5EF4-FFF2-40B4-BE49-F238E27FC236}">
                <a16:creationId xmlns:a16="http://schemas.microsoft.com/office/drawing/2014/main" id="{790D1737-2445-66EF-3B60-9D35EF06289F}"/>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12" name="Kuva 11">
            <a:extLst>
              <a:ext uri="{FF2B5EF4-FFF2-40B4-BE49-F238E27FC236}">
                <a16:creationId xmlns:a16="http://schemas.microsoft.com/office/drawing/2014/main" id="{B3BB8207-358B-5AA8-50EA-F15F1BC7988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153338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dia kuvalla 5">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75" b="861"/>
          <a:stretch/>
        </p:blipFill>
        <p:spPr>
          <a:xfrm>
            <a:off x="0" y="-16412"/>
            <a:ext cx="12192000" cy="6874412"/>
          </a:xfrm>
          <a:prstGeom prst="rect">
            <a:avLst/>
          </a:prstGeom>
        </p:spPr>
      </p:pic>
      <p:sp>
        <p:nvSpPr>
          <p:cNvPr id="5" name="Title 1">
            <a:extLst>
              <a:ext uri="{FF2B5EF4-FFF2-40B4-BE49-F238E27FC236}">
                <a16:creationId xmlns:a16="http://schemas.microsoft.com/office/drawing/2014/main" id="{024089C7-E060-20FC-C7ED-2163D9C4392A}"/>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4" name="Kuva 3">
            <a:extLst>
              <a:ext uri="{FF2B5EF4-FFF2-40B4-BE49-F238E27FC236}">
                <a16:creationId xmlns:a16="http://schemas.microsoft.com/office/drawing/2014/main" id="{3605FBA2-1205-B9EB-F43F-16C2D7E9886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8" name="Freeform 3">
            <a:extLst>
              <a:ext uri="{FF2B5EF4-FFF2-40B4-BE49-F238E27FC236}">
                <a16:creationId xmlns:a16="http://schemas.microsoft.com/office/drawing/2014/main" id="{DD0F16D6-7327-0AFC-8FEB-BA5F6E475BB8}"/>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9" name="Kuva 8">
            <a:extLst>
              <a:ext uri="{FF2B5EF4-FFF2-40B4-BE49-F238E27FC236}">
                <a16:creationId xmlns:a16="http://schemas.microsoft.com/office/drawing/2014/main" id="{1DDD6427-B1DB-5368-6779-34622E6AB6E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2705352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Välitsikkodia kuvalla">
    <p:spTree>
      <p:nvGrpSpPr>
        <p:cNvPr id="1" name=""/>
        <p:cNvGrpSpPr/>
        <p:nvPr/>
      </p:nvGrpSpPr>
      <p:grpSpPr>
        <a:xfrm>
          <a:off x="0" y="0"/>
          <a:ext cx="0" cy="0"/>
          <a:chOff x="0" y="0"/>
          <a:chExt cx="0" cy="0"/>
        </a:xfrm>
      </p:grpSpPr>
      <p:pic>
        <p:nvPicPr>
          <p:cNvPr id="4" name="Kuva 3" descr="Kuva, joka sisältää kohteen ulko, henkilö, rakennus, kerrostalo&#10;&#10;Kuvaus luotu automaattisesti">
            <a:extLst>
              <a:ext uri="{FF2B5EF4-FFF2-40B4-BE49-F238E27FC236}">
                <a16:creationId xmlns:a16="http://schemas.microsoft.com/office/drawing/2014/main" id="{0C5FDF58-3C3F-8047-926B-E97896D469C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41" b="475"/>
          <a:stretch/>
        </p:blipFill>
        <p:spPr>
          <a:xfrm>
            <a:off x="2230624" y="1"/>
            <a:ext cx="10093898" cy="6858000"/>
          </a:xfrm>
          <a:prstGeom prst="rect">
            <a:avLst/>
          </a:prstGeom>
        </p:spPr>
      </p:pic>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42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Content Placeholder 2">
            <a:extLst>
              <a:ext uri="{FF2B5EF4-FFF2-40B4-BE49-F238E27FC236}">
                <a16:creationId xmlns:a16="http://schemas.microsoft.com/office/drawing/2014/main" id="{1D180607-F0F7-8445-BDC0-4C5BE39CDCC6}"/>
              </a:ext>
            </a:extLst>
          </p:cNvPr>
          <p:cNvSpPr>
            <a:spLocks noGrp="1"/>
          </p:cNvSpPr>
          <p:nvPr>
            <p:ph sz="half" idx="1" hasCustomPrompt="1"/>
          </p:nvPr>
        </p:nvSpPr>
        <p:spPr>
          <a:xfrm>
            <a:off x="774032" y="2620935"/>
            <a:ext cx="4517571" cy="3556028"/>
          </a:xfrm>
          <a:prstGeom prst="rect">
            <a:avLst/>
          </a:prstGeom>
        </p:spPr>
        <p:txBody>
          <a:bodyPr/>
          <a:lstStyle>
            <a:lvl1pPr>
              <a:defRPr b="1" i="0" baseline="0">
                <a:solidFill>
                  <a:schemeClr val="bg1"/>
                </a:solidFill>
                <a:latin typeface="Arial" panose="020B0604020202020204" pitchFamily="34" charset="0"/>
                <a:cs typeface="Arial" panose="020B0604020202020204" pitchFamily="34" charset="0"/>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endParaRPr lang="fi-FI" noProof="0"/>
          </a:p>
        </p:txBody>
      </p:sp>
      <p:sp>
        <p:nvSpPr>
          <p:cNvPr id="9" name="Title 1">
            <a:extLst>
              <a:ext uri="{FF2B5EF4-FFF2-40B4-BE49-F238E27FC236}">
                <a16:creationId xmlns:a16="http://schemas.microsoft.com/office/drawing/2014/main" id="{C4B274CD-3695-4D4D-B080-F08C81C6175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241958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3" name="Content Placeholder 2"/>
          <p:cNvSpPr>
            <a:spLocks noGrp="1"/>
          </p:cNvSpPr>
          <p:nvPr>
            <p:ph idx="1"/>
          </p:nvPr>
        </p:nvSpPr>
        <p:spPr>
          <a:xfrm>
            <a:off x="838200" y="2020186"/>
            <a:ext cx="10515600" cy="4169476"/>
          </a:xfrm>
          <a:prstGeom prst="rect">
            <a:avLst/>
          </a:prstGeom>
        </p:spPr>
        <p:txBody>
          <a:bodyPr/>
          <a:lstStyle>
            <a:lvl1pPr>
              <a:defRPr>
                <a:latin typeface="+mn-lt"/>
              </a:defRPr>
            </a:lvl1pPr>
            <a:lvl2pPr>
              <a:lnSpc>
                <a:spcPct val="100000"/>
              </a:lnSpc>
              <a:defRPr>
                <a:latin typeface="+mn-lt"/>
              </a:defRPr>
            </a:lvl2pPr>
            <a:lvl3pPr>
              <a:defRPr>
                <a:latin typeface="+mn-lt"/>
              </a:defRPr>
            </a:lvl3pPr>
            <a:lvl4pPr>
              <a:defRPr>
                <a:latin typeface="+mn-lt"/>
              </a:defRPr>
            </a:lvl4pPr>
            <a:lvl5pPr>
              <a:defRPr>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6" name="Kuva 5">
            <a:extLst>
              <a:ext uri="{FF2B5EF4-FFF2-40B4-BE49-F238E27FC236}">
                <a16:creationId xmlns:a16="http://schemas.microsoft.com/office/drawing/2014/main" id="{51566728-C9CE-4343-66E5-4F749B1C093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7" name="Kuva 6">
            <a:extLst>
              <a:ext uri="{FF2B5EF4-FFF2-40B4-BE49-F238E27FC236}">
                <a16:creationId xmlns:a16="http://schemas.microsoft.com/office/drawing/2014/main" id="{BBBA3327-8FCF-DAFB-71D5-E04006DCBD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870275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taustalla">
    <p:bg>
      <p:bgPr>
        <a:solidFill>
          <a:srgbClr val="E3E3E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20185"/>
            <a:ext cx="10515600" cy="4169477"/>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Title 1">
            <a:extLst>
              <a:ext uri="{FF2B5EF4-FFF2-40B4-BE49-F238E27FC236}">
                <a16:creationId xmlns:a16="http://schemas.microsoft.com/office/drawing/2014/main" id="{7D738B7C-0379-DF4D-AA0C-496EFD8F3FCB}"/>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97DC1155-69E8-29F2-9200-660251039F6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7" name="Kuva 6">
            <a:extLst>
              <a:ext uri="{FF2B5EF4-FFF2-40B4-BE49-F238E27FC236}">
                <a16:creationId xmlns:a16="http://schemas.microsoft.com/office/drawing/2014/main" id="{CDFE238E-132C-DFF7-ED55-38F454176BC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050451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umerointi 1">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73C44FE-D3DC-4846-9057-21A3C2EBC3CA}"/>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37" name="Content Placeholder 2">
            <a:extLst>
              <a:ext uri="{FF2B5EF4-FFF2-40B4-BE49-F238E27FC236}">
                <a16:creationId xmlns:a16="http://schemas.microsoft.com/office/drawing/2014/main" id="{ABFCF756-92C9-FF4D-911C-EA0F305AA07E}"/>
              </a:ext>
            </a:extLst>
          </p:cNvPr>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38" name="Text Placeholder 18">
            <a:extLst>
              <a:ext uri="{FF2B5EF4-FFF2-40B4-BE49-F238E27FC236}">
                <a16:creationId xmlns:a16="http://schemas.microsoft.com/office/drawing/2014/main" id="{96C57DCA-A664-DC40-90FE-1C313ADA3768}"/>
              </a:ext>
            </a:extLst>
          </p:cNvPr>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39" name="Content Placeholder 2">
            <a:extLst>
              <a:ext uri="{FF2B5EF4-FFF2-40B4-BE49-F238E27FC236}">
                <a16:creationId xmlns:a16="http://schemas.microsoft.com/office/drawing/2014/main" id="{F1B67DDE-49DC-E44C-A830-F32E615BC49C}"/>
              </a:ext>
            </a:extLst>
          </p:cNvPr>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40" name="Text Placeholder 18">
            <a:extLst>
              <a:ext uri="{FF2B5EF4-FFF2-40B4-BE49-F238E27FC236}">
                <a16:creationId xmlns:a16="http://schemas.microsoft.com/office/drawing/2014/main" id="{169FADAC-6C0C-FE4A-BA81-4FC7519B0021}"/>
              </a:ext>
            </a:extLst>
          </p:cNvPr>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41" name="Content Placeholder 2">
            <a:extLst>
              <a:ext uri="{FF2B5EF4-FFF2-40B4-BE49-F238E27FC236}">
                <a16:creationId xmlns:a16="http://schemas.microsoft.com/office/drawing/2014/main" id="{A97D3D4D-F205-AF43-B3C5-80D0552137C7}"/>
              </a:ext>
            </a:extLst>
          </p:cNvPr>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42" name="Text Placeholder 18">
            <a:extLst>
              <a:ext uri="{FF2B5EF4-FFF2-40B4-BE49-F238E27FC236}">
                <a16:creationId xmlns:a16="http://schemas.microsoft.com/office/drawing/2014/main" id="{3D279D69-BA57-F94F-BC21-E589A05979B7}"/>
              </a:ext>
            </a:extLst>
          </p:cNvPr>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43" name="Rectangle 5">
            <a:extLst>
              <a:ext uri="{FF2B5EF4-FFF2-40B4-BE49-F238E27FC236}">
                <a16:creationId xmlns:a16="http://schemas.microsoft.com/office/drawing/2014/main" id="{4B5C90F9-B708-5F40-B835-9F69585083A8}"/>
              </a:ext>
            </a:extLst>
          </p:cNvPr>
          <p:cNvSpPr/>
          <p:nvPr userDrawn="1"/>
        </p:nvSpPr>
        <p:spPr>
          <a:xfrm>
            <a:off x="932329"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4" name="Rectangle 25">
            <a:extLst>
              <a:ext uri="{FF2B5EF4-FFF2-40B4-BE49-F238E27FC236}">
                <a16:creationId xmlns:a16="http://schemas.microsoft.com/office/drawing/2014/main" id="{7C56B44E-8BD4-9D42-8AE7-BDF9AC2DE6C3}"/>
              </a:ext>
            </a:extLst>
          </p:cNvPr>
          <p:cNvSpPr/>
          <p:nvPr userDrawn="1"/>
        </p:nvSpPr>
        <p:spPr>
          <a:xfrm>
            <a:off x="4576496"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5" name="Rectangle 27">
            <a:extLst>
              <a:ext uri="{FF2B5EF4-FFF2-40B4-BE49-F238E27FC236}">
                <a16:creationId xmlns:a16="http://schemas.microsoft.com/office/drawing/2014/main" id="{EB5887BA-5AFA-1048-BA79-2A6D7C66374C}"/>
              </a:ext>
            </a:extLst>
          </p:cNvPr>
          <p:cNvSpPr/>
          <p:nvPr userDrawn="1"/>
        </p:nvSpPr>
        <p:spPr>
          <a:xfrm>
            <a:off x="8256696"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6" name="Text Placeholder 7">
            <a:extLst>
              <a:ext uri="{FF2B5EF4-FFF2-40B4-BE49-F238E27FC236}">
                <a16:creationId xmlns:a16="http://schemas.microsoft.com/office/drawing/2014/main" id="{9A2A4FF6-AAE9-7041-B590-01F41DA536E7}"/>
              </a:ext>
            </a:extLst>
          </p:cNvPr>
          <p:cNvSpPr>
            <a:spLocks noGrp="1"/>
          </p:cNvSpPr>
          <p:nvPr>
            <p:ph type="body" sz="quarter" idx="25" hasCustomPrompt="1"/>
          </p:nvPr>
        </p:nvSpPr>
        <p:spPr>
          <a:xfrm>
            <a:off x="796335" y="2250433"/>
            <a:ext cx="1399309"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1</a:t>
            </a:r>
          </a:p>
        </p:txBody>
      </p:sp>
      <p:sp>
        <p:nvSpPr>
          <p:cNvPr id="47" name="Text Placeholder 7">
            <a:extLst>
              <a:ext uri="{FF2B5EF4-FFF2-40B4-BE49-F238E27FC236}">
                <a16:creationId xmlns:a16="http://schemas.microsoft.com/office/drawing/2014/main" id="{CFB1C824-7575-E941-94CD-3F632FDDF2E6}"/>
              </a:ext>
            </a:extLst>
          </p:cNvPr>
          <p:cNvSpPr>
            <a:spLocks noGrp="1"/>
          </p:cNvSpPr>
          <p:nvPr>
            <p:ph type="body" sz="quarter" idx="26" hasCustomPrompt="1"/>
          </p:nvPr>
        </p:nvSpPr>
        <p:spPr>
          <a:xfrm>
            <a:off x="4447181" y="2241431"/>
            <a:ext cx="1399309"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2</a:t>
            </a:r>
          </a:p>
        </p:txBody>
      </p:sp>
      <p:sp>
        <p:nvSpPr>
          <p:cNvPr id="48" name="Text Placeholder 7">
            <a:extLst>
              <a:ext uri="{FF2B5EF4-FFF2-40B4-BE49-F238E27FC236}">
                <a16:creationId xmlns:a16="http://schemas.microsoft.com/office/drawing/2014/main" id="{83908947-31C8-024E-A858-8CEE1281115E}"/>
              </a:ext>
            </a:extLst>
          </p:cNvPr>
          <p:cNvSpPr>
            <a:spLocks noGrp="1"/>
          </p:cNvSpPr>
          <p:nvPr>
            <p:ph type="body" sz="quarter" idx="27" hasCustomPrompt="1"/>
          </p:nvPr>
        </p:nvSpPr>
        <p:spPr>
          <a:xfrm>
            <a:off x="8120702" y="2244725"/>
            <a:ext cx="1399308"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3</a:t>
            </a:r>
          </a:p>
        </p:txBody>
      </p:sp>
      <p:pic>
        <p:nvPicPr>
          <p:cNvPr id="2" name="Kuva 1">
            <a:extLst>
              <a:ext uri="{FF2B5EF4-FFF2-40B4-BE49-F238E27FC236}">
                <a16:creationId xmlns:a16="http://schemas.microsoft.com/office/drawing/2014/main" id="{61C4C1FE-A63E-285D-13B0-1B7EF26385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uvat">
    <p:spTree>
      <p:nvGrpSpPr>
        <p:cNvPr id="1" name=""/>
        <p:cNvGrpSpPr/>
        <p:nvPr/>
      </p:nvGrpSpPr>
      <p:grpSpPr>
        <a:xfrm>
          <a:off x="0" y="0"/>
          <a:ext cx="0" cy="0"/>
          <a:chOff x="0" y="0"/>
          <a:chExt cx="0" cy="0"/>
        </a:xfrm>
      </p:grpSpPr>
      <p:sp>
        <p:nvSpPr>
          <p:cNvPr id="39" name="Kuvan paikkamerkki 4">
            <a:extLst>
              <a:ext uri="{FF2B5EF4-FFF2-40B4-BE49-F238E27FC236}">
                <a16:creationId xmlns:a16="http://schemas.microsoft.com/office/drawing/2014/main" id="{67C39EBD-5132-D549-81FD-A6328CBABE55}"/>
              </a:ext>
            </a:extLst>
          </p:cNvPr>
          <p:cNvSpPr>
            <a:spLocks noGrp="1"/>
          </p:cNvSpPr>
          <p:nvPr>
            <p:ph type="pic" sz="quarter" idx="23"/>
          </p:nvPr>
        </p:nvSpPr>
        <p:spPr>
          <a:xfrm>
            <a:off x="8256588" y="1773238"/>
            <a:ext cx="3024187" cy="1399640"/>
          </a:xfrm>
        </p:spPr>
        <p:txBody>
          <a:bodyPr/>
          <a:lstStyle/>
          <a:p>
            <a:endParaRPr lang="fi-FI"/>
          </a:p>
        </p:txBody>
      </p:sp>
      <p:sp>
        <p:nvSpPr>
          <p:cNvPr id="38" name="Kuvan paikkamerkki 4">
            <a:extLst>
              <a:ext uri="{FF2B5EF4-FFF2-40B4-BE49-F238E27FC236}">
                <a16:creationId xmlns:a16="http://schemas.microsoft.com/office/drawing/2014/main" id="{1D2845B8-43E1-614B-BE92-F53FC254C6B7}"/>
              </a:ext>
            </a:extLst>
          </p:cNvPr>
          <p:cNvSpPr>
            <a:spLocks noGrp="1"/>
          </p:cNvSpPr>
          <p:nvPr>
            <p:ph type="pic" sz="quarter" idx="22"/>
          </p:nvPr>
        </p:nvSpPr>
        <p:spPr>
          <a:xfrm>
            <a:off x="4548188" y="1775510"/>
            <a:ext cx="3032911" cy="1397367"/>
          </a:xfrm>
        </p:spPr>
        <p:txBody>
          <a:bodyPr/>
          <a:lstStyle/>
          <a:p>
            <a:endParaRPr lang="fi-FI"/>
          </a:p>
        </p:txBody>
      </p:sp>
      <p:sp>
        <p:nvSpPr>
          <p:cNvPr id="5" name="Kuvan paikkamerkki 4">
            <a:extLst>
              <a:ext uri="{FF2B5EF4-FFF2-40B4-BE49-F238E27FC236}">
                <a16:creationId xmlns:a16="http://schemas.microsoft.com/office/drawing/2014/main" id="{C61C5B2B-CBE7-F64C-BD8B-B525C0CB96ED}"/>
              </a:ext>
            </a:extLst>
          </p:cNvPr>
          <p:cNvSpPr>
            <a:spLocks noGrp="1"/>
          </p:cNvSpPr>
          <p:nvPr>
            <p:ph type="pic" sz="quarter" idx="21"/>
          </p:nvPr>
        </p:nvSpPr>
        <p:spPr>
          <a:xfrm>
            <a:off x="910373" y="1776046"/>
            <a:ext cx="3032911" cy="1397367"/>
          </a:xfrm>
        </p:spPr>
        <p:txBody>
          <a:bodyPr/>
          <a:lstStyle/>
          <a:p>
            <a:endParaRPr lang="fi-FI"/>
          </a:p>
        </p:txBody>
      </p:sp>
      <p:sp>
        <p:nvSpPr>
          <p:cNvPr id="13" name="Title 1">
            <a:extLst>
              <a:ext uri="{FF2B5EF4-FFF2-40B4-BE49-F238E27FC236}">
                <a16:creationId xmlns:a16="http://schemas.microsoft.com/office/drawing/2014/main" id="{27A06342-DAD0-9148-A073-448456846328}"/>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15" name="Content Placeholder 2">
            <a:extLst>
              <a:ext uri="{FF2B5EF4-FFF2-40B4-BE49-F238E27FC236}">
                <a16:creationId xmlns:a16="http://schemas.microsoft.com/office/drawing/2014/main" id="{55AD8344-5753-E14F-8C6E-41DE1CBE9448}"/>
              </a:ext>
            </a:extLst>
          </p:cNvPr>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7" name="Text Placeholder 18">
            <a:extLst>
              <a:ext uri="{FF2B5EF4-FFF2-40B4-BE49-F238E27FC236}">
                <a16:creationId xmlns:a16="http://schemas.microsoft.com/office/drawing/2014/main" id="{D5E2A3F9-64E2-0241-93D9-76F2945CF136}"/>
              </a:ext>
            </a:extLst>
          </p:cNvPr>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5" name="Content Placeholder 2">
            <a:extLst>
              <a:ext uri="{FF2B5EF4-FFF2-40B4-BE49-F238E27FC236}">
                <a16:creationId xmlns:a16="http://schemas.microsoft.com/office/drawing/2014/main" id="{EF748CF3-B925-924B-8F43-E2274DDCE84C}"/>
              </a:ext>
            </a:extLst>
          </p:cNvPr>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7" name="Text Placeholder 18">
            <a:extLst>
              <a:ext uri="{FF2B5EF4-FFF2-40B4-BE49-F238E27FC236}">
                <a16:creationId xmlns:a16="http://schemas.microsoft.com/office/drawing/2014/main" id="{6F2832F8-7F0B-FA41-9208-E2C6E8120528}"/>
              </a:ext>
            </a:extLst>
          </p:cNvPr>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31" name="Content Placeholder 2">
            <a:extLst>
              <a:ext uri="{FF2B5EF4-FFF2-40B4-BE49-F238E27FC236}">
                <a16:creationId xmlns:a16="http://schemas.microsoft.com/office/drawing/2014/main" id="{D3E713C6-005C-6746-9028-44EADB05CF7D}"/>
              </a:ext>
            </a:extLst>
          </p:cNvPr>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32" name="Text Placeholder 18">
            <a:extLst>
              <a:ext uri="{FF2B5EF4-FFF2-40B4-BE49-F238E27FC236}">
                <a16:creationId xmlns:a16="http://schemas.microsoft.com/office/drawing/2014/main" id="{3B8EC228-2E8E-B44A-9570-4BC8415300C8}"/>
              </a:ext>
            </a:extLst>
          </p:cNvPr>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2" name="Kuva 1">
            <a:extLst>
              <a:ext uri="{FF2B5EF4-FFF2-40B4-BE49-F238E27FC236}">
                <a16:creationId xmlns:a16="http://schemas.microsoft.com/office/drawing/2014/main" id="{71A90842-B8E4-0953-19E1-1492AD9380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Numerointi 3">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6" name="Rectangle 5">
            <a:extLst>
              <a:ext uri="{FF2B5EF4-FFF2-40B4-BE49-F238E27FC236}">
                <a16:creationId xmlns:a16="http://schemas.microsoft.com/office/drawing/2014/main" id="{60E58EF1-FD15-A342-94AD-D6B78BAD3EDC}"/>
              </a:ext>
            </a:extLst>
          </p:cNvPr>
          <p:cNvSpPr/>
          <p:nvPr userDrawn="1"/>
        </p:nvSpPr>
        <p:spPr>
          <a:xfrm>
            <a:off x="945776"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589943"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256696"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809782" y="2250433"/>
            <a:ext cx="1399309"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460628" y="2241431"/>
            <a:ext cx="1399309"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120702" y="2244725"/>
            <a:ext cx="1399308"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5" name="Title 1">
            <a:extLst>
              <a:ext uri="{FF2B5EF4-FFF2-40B4-BE49-F238E27FC236}">
                <a16:creationId xmlns:a16="http://schemas.microsoft.com/office/drawing/2014/main" id="{53BDF056-F8D6-AA4E-8329-9FC307ACDE88}"/>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B4B7AF12-1404-F2BE-208F-76793BAD3F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konipaikat">
    <p:spTree>
      <p:nvGrpSpPr>
        <p:cNvPr id="1" name=""/>
        <p:cNvGrpSpPr/>
        <p:nvPr/>
      </p:nvGrpSpPr>
      <p:grpSpPr>
        <a:xfrm>
          <a:off x="0" y="0"/>
          <a:ext cx="0" cy="0"/>
          <a:chOff x="0" y="0"/>
          <a:chExt cx="0" cy="0"/>
        </a:xfrm>
      </p:grpSpPr>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10" name="Title 1">
            <a:extLst>
              <a:ext uri="{FF2B5EF4-FFF2-40B4-BE49-F238E27FC236}">
                <a16:creationId xmlns:a16="http://schemas.microsoft.com/office/drawing/2014/main" id="{058D4667-70A6-6543-810A-4296330BEAE6}"/>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13" name="Rectangle 5">
            <a:extLst>
              <a:ext uri="{FF2B5EF4-FFF2-40B4-BE49-F238E27FC236}">
                <a16:creationId xmlns:a16="http://schemas.microsoft.com/office/drawing/2014/main" id="{6F5E99C5-60E1-1946-955D-37A830AA5BE9}"/>
              </a:ext>
            </a:extLst>
          </p:cNvPr>
          <p:cNvSpPr/>
          <p:nvPr userDrawn="1"/>
        </p:nvSpPr>
        <p:spPr>
          <a:xfrm>
            <a:off x="945776"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4" name="Rectangle 25">
            <a:extLst>
              <a:ext uri="{FF2B5EF4-FFF2-40B4-BE49-F238E27FC236}">
                <a16:creationId xmlns:a16="http://schemas.microsoft.com/office/drawing/2014/main" id="{A27D8EEC-C32F-1540-83E4-D909B80C58FD}"/>
              </a:ext>
            </a:extLst>
          </p:cNvPr>
          <p:cNvSpPr/>
          <p:nvPr userDrawn="1"/>
        </p:nvSpPr>
        <p:spPr>
          <a:xfrm>
            <a:off x="4589943"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5" name="Rectangle 27">
            <a:extLst>
              <a:ext uri="{FF2B5EF4-FFF2-40B4-BE49-F238E27FC236}">
                <a16:creationId xmlns:a16="http://schemas.microsoft.com/office/drawing/2014/main" id="{2F10E3A5-AF79-0C4D-8EBC-2B82A311748E}"/>
              </a:ext>
            </a:extLst>
          </p:cNvPr>
          <p:cNvSpPr/>
          <p:nvPr userDrawn="1"/>
        </p:nvSpPr>
        <p:spPr>
          <a:xfrm>
            <a:off x="8256696"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6" name="Content Placeholder 2">
            <a:extLst>
              <a:ext uri="{FF2B5EF4-FFF2-40B4-BE49-F238E27FC236}">
                <a16:creationId xmlns:a16="http://schemas.microsoft.com/office/drawing/2014/main" id="{46E7C85D-7D40-CB44-9915-797A444BE2DC}"/>
              </a:ext>
            </a:extLst>
          </p:cNvPr>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7" name="Content Placeholder 2">
            <a:extLst>
              <a:ext uri="{FF2B5EF4-FFF2-40B4-BE49-F238E27FC236}">
                <a16:creationId xmlns:a16="http://schemas.microsoft.com/office/drawing/2014/main" id="{5E06D820-33D6-784E-953C-1F82B390E326}"/>
              </a:ext>
            </a:extLst>
          </p:cNvPr>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8" name="Content Placeholder 2">
            <a:extLst>
              <a:ext uri="{FF2B5EF4-FFF2-40B4-BE49-F238E27FC236}">
                <a16:creationId xmlns:a16="http://schemas.microsoft.com/office/drawing/2014/main" id="{FF6F3499-0545-234F-A7AF-5B43F6807316}"/>
              </a:ext>
            </a:extLst>
          </p:cNvPr>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pic>
        <p:nvPicPr>
          <p:cNvPr id="2" name="Kuva 1">
            <a:extLst>
              <a:ext uri="{FF2B5EF4-FFF2-40B4-BE49-F238E27FC236}">
                <a16:creationId xmlns:a16="http://schemas.microsoft.com/office/drawing/2014/main" id="{F04BE3C6-0EE8-00C8-5786-D759A8FA04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Numerointi lista">
    <p:spTree>
      <p:nvGrpSpPr>
        <p:cNvPr id="1" name=""/>
        <p:cNvGrpSpPr/>
        <p:nvPr/>
      </p:nvGrpSpPr>
      <p:grpSpPr>
        <a:xfrm>
          <a:off x="0" y="0"/>
          <a:ext cx="0" cy="0"/>
          <a:chOff x="0" y="0"/>
          <a:chExt cx="0" cy="0"/>
        </a:xfrm>
      </p:grpSpPr>
      <p:sp>
        <p:nvSpPr>
          <p:cNvPr id="19" name="Text Placeholder 18"/>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3" name="Title 1">
            <a:extLst>
              <a:ext uri="{FF2B5EF4-FFF2-40B4-BE49-F238E27FC236}">
                <a16:creationId xmlns:a16="http://schemas.microsoft.com/office/drawing/2014/main" id="{BCE3F162-C821-8147-9719-5827977E5389}"/>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18" name="Text Placeholder 7">
            <a:extLst>
              <a:ext uri="{FF2B5EF4-FFF2-40B4-BE49-F238E27FC236}">
                <a16:creationId xmlns:a16="http://schemas.microsoft.com/office/drawing/2014/main" id="{4B32DAA0-F5C6-9547-B6DD-BB64BD332CE6}"/>
              </a:ext>
            </a:extLst>
          </p:cNvPr>
          <p:cNvSpPr>
            <a:spLocks noGrp="1"/>
          </p:cNvSpPr>
          <p:nvPr>
            <p:ph type="body" sz="quarter" idx="25" hasCustomPrompt="1"/>
          </p:nvPr>
        </p:nvSpPr>
        <p:spPr>
          <a:xfrm>
            <a:off x="809782" y="2250433"/>
            <a:ext cx="1150265"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1" name="Text Placeholder 7">
            <a:extLst>
              <a:ext uri="{FF2B5EF4-FFF2-40B4-BE49-F238E27FC236}">
                <a16:creationId xmlns:a16="http://schemas.microsoft.com/office/drawing/2014/main" id="{9255B65B-4647-3842-84C3-26EF2D6E0FD3}"/>
              </a:ext>
            </a:extLst>
          </p:cNvPr>
          <p:cNvSpPr>
            <a:spLocks noGrp="1"/>
          </p:cNvSpPr>
          <p:nvPr>
            <p:ph type="body" sz="quarter" idx="27" hasCustomPrompt="1"/>
          </p:nvPr>
        </p:nvSpPr>
        <p:spPr>
          <a:xfrm>
            <a:off x="807041" y="3693188"/>
            <a:ext cx="1150265"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3" name="Rectangle 19">
            <a:extLst>
              <a:ext uri="{FF2B5EF4-FFF2-40B4-BE49-F238E27FC236}">
                <a16:creationId xmlns:a16="http://schemas.microsoft.com/office/drawing/2014/main" id="{65AA31A2-6B5C-F947-AA38-F06325031936}"/>
              </a:ext>
            </a:extLst>
          </p:cNvPr>
          <p:cNvSpPr/>
          <p:nvPr userDrawn="1"/>
        </p:nvSpPr>
        <p:spPr>
          <a:xfrm>
            <a:off x="807041" y="493576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Text Placeholder 7">
            <a:extLst>
              <a:ext uri="{FF2B5EF4-FFF2-40B4-BE49-F238E27FC236}">
                <a16:creationId xmlns:a16="http://schemas.microsoft.com/office/drawing/2014/main" id="{3AC7388E-F3E9-4345-A6C8-404F7BC56038}"/>
              </a:ext>
            </a:extLst>
          </p:cNvPr>
          <p:cNvSpPr>
            <a:spLocks noGrp="1"/>
          </p:cNvSpPr>
          <p:nvPr>
            <p:ph type="body" sz="quarter" idx="28" hasCustomPrompt="1"/>
          </p:nvPr>
        </p:nvSpPr>
        <p:spPr>
          <a:xfrm>
            <a:off x="788035" y="5141034"/>
            <a:ext cx="1150265"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pic>
        <p:nvPicPr>
          <p:cNvPr id="2" name="Kuva 1">
            <a:extLst>
              <a:ext uri="{FF2B5EF4-FFF2-40B4-BE49-F238E27FC236}">
                <a16:creationId xmlns:a16="http://schemas.microsoft.com/office/drawing/2014/main" id="{DB5EE14F-DB93-C06D-EC62-6D67E15A69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ista">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Title 1">
            <a:extLst>
              <a:ext uri="{FF2B5EF4-FFF2-40B4-BE49-F238E27FC236}">
                <a16:creationId xmlns:a16="http://schemas.microsoft.com/office/drawing/2014/main" id="{2FF26A68-F77E-EE4F-92E9-C9DAEC248232}"/>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2" name="Kuva 1">
            <a:extLst>
              <a:ext uri="{FF2B5EF4-FFF2-40B4-BE49-F238E27FC236}">
                <a16:creationId xmlns:a16="http://schemas.microsoft.com/office/drawing/2014/main" id="{27DB444C-6F41-C869-EF61-A7FE7C0619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List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FF26A68-F77E-EE4F-92E9-C9DAEC248232}"/>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2" name="Kuva 1">
            <a:extLst>
              <a:ext uri="{FF2B5EF4-FFF2-40B4-BE49-F238E27FC236}">
                <a16:creationId xmlns:a16="http://schemas.microsoft.com/office/drawing/2014/main" id="{B64D5E78-C7D9-8B48-6640-0400966097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3678703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ista laatikoilla">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9475E897-16AB-4568-B326-0F080396D3AF}"/>
              </a:ext>
            </a:extLst>
          </p:cNvPr>
          <p:cNvSpPr/>
          <p:nvPr userDrawn="1"/>
        </p:nvSpPr>
        <p:spPr>
          <a:xfrm>
            <a:off x="4164960" y="1766156"/>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9" name="Text Placeholder 18"/>
          <p:cNvSpPr>
            <a:spLocks noGrp="1"/>
          </p:cNvSpPr>
          <p:nvPr>
            <p:ph type="body" sz="quarter" idx="16"/>
          </p:nvPr>
        </p:nvSpPr>
        <p:spPr>
          <a:xfrm>
            <a:off x="4244022" y="1883141"/>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en-US" noProof="0"/>
              <a:t>Edit Master text styles</a:t>
            </a:r>
          </a:p>
        </p:txBody>
      </p:sp>
      <p:sp>
        <p:nvSpPr>
          <p:cNvPr id="12" name="Rectangle 11">
            <a:extLst>
              <a:ext uri="{FF2B5EF4-FFF2-40B4-BE49-F238E27FC236}">
                <a16:creationId xmlns:a16="http://schemas.microsoft.com/office/drawing/2014/main" id="{901ADF76-DB4B-8A40-876C-507823A91007}"/>
              </a:ext>
            </a:extLst>
          </p:cNvPr>
          <p:cNvSpPr/>
          <p:nvPr userDrawn="1"/>
        </p:nvSpPr>
        <p:spPr>
          <a:xfrm>
            <a:off x="837192" y="1684818"/>
            <a:ext cx="3199198"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37192" y="2962978"/>
            <a:ext cx="3199198"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37786" y="4241138"/>
            <a:ext cx="3198604"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Rectangle 21">
            <a:extLst>
              <a:ext uri="{FF2B5EF4-FFF2-40B4-BE49-F238E27FC236}">
                <a16:creationId xmlns:a16="http://schemas.microsoft.com/office/drawing/2014/main" id="{35D6AED0-8A9B-47A6-9DA5-836963DEB41D}"/>
              </a:ext>
            </a:extLst>
          </p:cNvPr>
          <p:cNvSpPr/>
          <p:nvPr userDrawn="1"/>
        </p:nvSpPr>
        <p:spPr>
          <a:xfrm>
            <a:off x="837786" y="5507072"/>
            <a:ext cx="3198604"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4" name="Text Placeholder 18">
            <a:extLst>
              <a:ext uri="{FF2B5EF4-FFF2-40B4-BE49-F238E27FC236}">
                <a16:creationId xmlns:a16="http://schemas.microsoft.com/office/drawing/2014/main" id="{994D5562-A069-4CB1-8603-D326701A41D9}"/>
              </a:ext>
            </a:extLst>
          </p:cNvPr>
          <p:cNvSpPr>
            <a:spLocks noGrp="1"/>
          </p:cNvSpPr>
          <p:nvPr>
            <p:ph type="body" sz="quarter" idx="19" hasCustomPrompt="1"/>
          </p:nvPr>
        </p:nvSpPr>
        <p:spPr>
          <a:xfrm>
            <a:off x="937481" y="1838559"/>
            <a:ext cx="2936935"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5" name="Text Placeholder 18">
            <a:extLst>
              <a:ext uri="{FF2B5EF4-FFF2-40B4-BE49-F238E27FC236}">
                <a16:creationId xmlns:a16="http://schemas.microsoft.com/office/drawing/2014/main" id="{FB2C082C-D169-48C4-BE02-9BEF194BF779}"/>
              </a:ext>
            </a:extLst>
          </p:cNvPr>
          <p:cNvSpPr>
            <a:spLocks noGrp="1"/>
          </p:cNvSpPr>
          <p:nvPr>
            <p:ph type="body" sz="quarter" idx="20" hasCustomPrompt="1"/>
          </p:nvPr>
        </p:nvSpPr>
        <p:spPr>
          <a:xfrm>
            <a:off x="968323" y="3110845"/>
            <a:ext cx="2936935" cy="83898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6" name="Text Placeholder 18">
            <a:extLst>
              <a:ext uri="{FF2B5EF4-FFF2-40B4-BE49-F238E27FC236}">
                <a16:creationId xmlns:a16="http://schemas.microsoft.com/office/drawing/2014/main" id="{4554A398-70C7-49EF-9E3E-05D75872FBCA}"/>
              </a:ext>
            </a:extLst>
          </p:cNvPr>
          <p:cNvSpPr>
            <a:spLocks noGrp="1"/>
          </p:cNvSpPr>
          <p:nvPr>
            <p:ph type="body" sz="quarter" idx="21" hasCustomPrompt="1"/>
          </p:nvPr>
        </p:nvSpPr>
        <p:spPr>
          <a:xfrm>
            <a:off x="968323" y="4375168"/>
            <a:ext cx="2936935" cy="83898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7" name="Text Placeholder 18">
            <a:extLst>
              <a:ext uri="{FF2B5EF4-FFF2-40B4-BE49-F238E27FC236}">
                <a16:creationId xmlns:a16="http://schemas.microsoft.com/office/drawing/2014/main" id="{486BBBE7-F938-4571-8BCC-11889204F3E1}"/>
              </a:ext>
            </a:extLst>
          </p:cNvPr>
          <p:cNvSpPr>
            <a:spLocks noGrp="1"/>
          </p:cNvSpPr>
          <p:nvPr>
            <p:ph type="body" sz="quarter" idx="22" hasCustomPrompt="1"/>
          </p:nvPr>
        </p:nvSpPr>
        <p:spPr>
          <a:xfrm>
            <a:off x="968322" y="5645962"/>
            <a:ext cx="2936935" cy="83898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8" name="Rectangle 11">
            <a:extLst>
              <a:ext uri="{FF2B5EF4-FFF2-40B4-BE49-F238E27FC236}">
                <a16:creationId xmlns:a16="http://schemas.microsoft.com/office/drawing/2014/main" id="{306C0533-8257-49D0-BD81-57AECBA366A9}"/>
              </a:ext>
            </a:extLst>
          </p:cNvPr>
          <p:cNvSpPr/>
          <p:nvPr userDrawn="1"/>
        </p:nvSpPr>
        <p:spPr>
          <a:xfrm>
            <a:off x="4167521" y="3033504"/>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 Placeholder 18">
            <a:extLst>
              <a:ext uri="{FF2B5EF4-FFF2-40B4-BE49-F238E27FC236}">
                <a16:creationId xmlns:a16="http://schemas.microsoft.com/office/drawing/2014/main" id="{7C5CBD88-7BCB-45C3-BFBD-58ABB0BEFD14}"/>
              </a:ext>
            </a:extLst>
          </p:cNvPr>
          <p:cNvSpPr>
            <a:spLocks noGrp="1"/>
          </p:cNvSpPr>
          <p:nvPr>
            <p:ph type="body" sz="quarter" idx="23"/>
          </p:nvPr>
        </p:nvSpPr>
        <p:spPr>
          <a:xfrm>
            <a:off x="4246583" y="3160014"/>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en-US" noProof="0"/>
              <a:t>Edit Master text styles</a:t>
            </a:r>
          </a:p>
        </p:txBody>
      </p:sp>
      <p:sp>
        <p:nvSpPr>
          <p:cNvPr id="30" name="Rectangle 11">
            <a:extLst>
              <a:ext uri="{FF2B5EF4-FFF2-40B4-BE49-F238E27FC236}">
                <a16:creationId xmlns:a16="http://schemas.microsoft.com/office/drawing/2014/main" id="{1D9B4FBB-393A-4A23-940C-D8C34778810A}"/>
              </a:ext>
            </a:extLst>
          </p:cNvPr>
          <p:cNvSpPr/>
          <p:nvPr userDrawn="1"/>
        </p:nvSpPr>
        <p:spPr>
          <a:xfrm>
            <a:off x="4164960" y="4318451"/>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1" name="Text Placeholder 18">
            <a:extLst>
              <a:ext uri="{FF2B5EF4-FFF2-40B4-BE49-F238E27FC236}">
                <a16:creationId xmlns:a16="http://schemas.microsoft.com/office/drawing/2014/main" id="{B11D9F3A-D458-49E3-9A78-AD092814496E}"/>
              </a:ext>
            </a:extLst>
          </p:cNvPr>
          <p:cNvSpPr>
            <a:spLocks noGrp="1"/>
          </p:cNvSpPr>
          <p:nvPr>
            <p:ph type="body" sz="quarter" idx="24"/>
          </p:nvPr>
        </p:nvSpPr>
        <p:spPr>
          <a:xfrm>
            <a:off x="4244022" y="4444961"/>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en-US" noProof="0"/>
              <a:t>Edit Master text styles</a:t>
            </a:r>
          </a:p>
        </p:txBody>
      </p:sp>
      <p:sp>
        <p:nvSpPr>
          <p:cNvPr id="32" name="Rectangle 11">
            <a:extLst>
              <a:ext uri="{FF2B5EF4-FFF2-40B4-BE49-F238E27FC236}">
                <a16:creationId xmlns:a16="http://schemas.microsoft.com/office/drawing/2014/main" id="{0D7A0154-2E69-4557-B70B-38F0A83C4E10}"/>
              </a:ext>
            </a:extLst>
          </p:cNvPr>
          <p:cNvSpPr/>
          <p:nvPr userDrawn="1"/>
        </p:nvSpPr>
        <p:spPr>
          <a:xfrm>
            <a:off x="4164960" y="5574211"/>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Text Placeholder 18">
            <a:extLst>
              <a:ext uri="{FF2B5EF4-FFF2-40B4-BE49-F238E27FC236}">
                <a16:creationId xmlns:a16="http://schemas.microsoft.com/office/drawing/2014/main" id="{67370471-906B-414E-BCEA-5EDD4FCE80AF}"/>
              </a:ext>
            </a:extLst>
          </p:cNvPr>
          <p:cNvSpPr>
            <a:spLocks noGrp="1"/>
          </p:cNvSpPr>
          <p:nvPr>
            <p:ph type="body" sz="quarter" idx="25"/>
          </p:nvPr>
        </p:nvSpPr>
        <p:spPr>
          <a:xfrm>
            <a:off x="4244022" y="5691196"/>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en-US" noProof="0"/>
              <a:t>Edit Master text styles</a:t>
            </a:r>
          </a:p>
        </p:txBody>
      </p:sp>
      <p:sp>
        <p:nvSpPr>
          <p:cNvPr id="21" name="Title 1">
            <a:extLst>
              <a:ext uri="{FF2B5EF4-FFF2-40B4-BE49-F238E27FC236}">
                <a16:creationId xmlns:a16="http://schemas.microsoft.com/office/drawing/2014/main" id="{EFAF629F-066A-7545-83D1-65BB4428D013}"/>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3" name="Kuva 2">
            <a:extLst>
              <a:ext uri="{FF2B5EF4-FFF2-40B4-BE49-F238E27FC236}">
                <a16:creationId xmlns:a16="http://schemas.microsoft.com/office/drawing/2014/main" id="{B52BE916-C120-E7E8-0987-22FF72349B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4020222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ista 3 laatikkoa">
    <p:spTree>
      <p:nvGrpSpPr>
        <p:cNvPr id="1" name=""/>
        <p:cNvGrpSpPr/>
        <p:nvPr/>
      </p:nvGrpSpPr>
      <p:grpSpPr>
        <a:xfrm>
          <a:off x="0" y="0"/>
          <a:ext cx="0" cy="0"/>
          <a:chOff x="0" y="0"/>
          <a:chExt cx="0" cy="0"/>
        </a:xfrm>
      </p:grpSpPr>
      <p:sp>
        <p:nvSpPr>
          <p:cNvPr id="19" name="Text Placeholder 18"/>
          <p:cNvSpPr>
            <a:spLocks noGrp="1"/>
          </p:cNvSpPr>
          <p:nvPr>
            <p:ph type="body" sz="quarter" idx="16"/>
          </p:nvPr>
        </p:nvSpPr>
        <p:spPr>
          <a:xfrm>
            <a:off x="2938195" y="2040205"/>
            <a:ext cx="8411583"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943225" y="3489558"/>
            <a:ext cx="8411583"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930238" y="4917828"/>
            <a:ext cx="8411583"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7" name="Title 1">
            <a:extLst>
              <a:ext uri="{FF2B5EF4-FFF2-40B4-BE49-F238E27FC236}">
                <a16:creationId xmlns:a16="http://schemas.microsoft.com/office/drawing/2014/main" id="{BF181140-B8A4-6640-8A35-A1915052FB3A}"/>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10" name="Rectangle 11">
            <a:extLst>
              <a:ext uri="{FF2B5EF4-FFF2-40B4-BE49-F238E27FC236}">
                <a16:creationId xmlns:a16="http://schemas.microsoft.com/office/drawing/2014/main" id="{FFB9EBBD-4848-9C4A-AD47-67F77778D41F}"/>
              </a:ext>
            </a:extLst>
          </p:cNvPr>
          <p:cNvSpPr/>
          <p:nvPr userDrawn="1"/>
        </p:nvSpPr>
        <p:spPr>
          <a:xfrm>
            <a:off x="944769" y="2040206"/>
            <a:ext cx="1767557" cy="1102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3" name="Text Placeholder 18">
            <a:extLst>
              <a:ext uri="{FF2B5EF4-FFF2-40B4-BE49-F238E27FC236}">
                <a16:creationId xmlns:a16="http://schemas.microsoft.com/office/drawing/2014/main" id="{CDF9116B-5C08-E44D-88E8-44CEDEAA2D6B}"/>
              </a:ext>
            </a:extLst>
          </p:cNvPr>
          <p:cNvSpPr>
            <a:spLocks noGrp="1"/>
          </p:cNvSpPr>
          <p:nvPr>
            <p:ph type="body" sz="quarter" idx="19" hasCustomPrompt="1"/>
          </p:nvPr>
        </p:nvSpPr>
        <p:spPr>
          <a:xfrm>
            <a:off x="961011" y="2242875"/>
            <a:ext cx="1759272"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17" name="Rectangle 11">
            <a:extLst>
              <a:ext uri="{FF2B5EF4-FFF2-40B4-BE49-F238E27FC236}">
                <a16:creationId xmlns:a16="http://schemas.microsoft.com/office/drawing/2014/main" id="{F9E405EC-5698-654E-8D5B-1DD070C84FAE}"/>
              </a:ext>
            </a:extLst>
          </p:cNvPr>
          <p:cNvSpPr/>
          <p:nvPr userDrawn="1"/>
        </p:nvSpPr>
        <p:spPr>
          <a:xfrm>
            <a:off x="936812" y="3489558"/>
            <a:ext cx="1767557" cy="1102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 name="Text Placeholder 18">
            <a:extLst>
              <a:ext uri="{FF2B5EF4-FFF2-40B4-BE49-F238E27FC236}">
                <a16:creationId xmlns:a16="http://schemas.microsoft.com/office/drawing/2014/main" id="{8E18514B-A1BC-7D42-A564-E8048AAB663E}"/>
              </a:ext>
            </a:extLst>
          </p:cNvPr>
          <p:cNvSpPr>
            <a:spLocks noGrp="1"/>
          </p:cNvSpPr>
          <p:nvPr>
            <p:ph type="body" sz="quarter" idx="20" hasCustomPrompt="1"/>
          </p:nvPr>
        </p:nvSpPr>
        <p:spPr>
          <a:xfrm>
            <a:off x="953054" y="3692227"/>
            <a:ext cx="1759272"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0" name="Rectangle 11">
            <a:extLst>
              <a:ext uri="{FF2B5EF4-FFF2-40B4-BE49-F238E27FC236}">
                <a16:creationId xmlns:a16="http://schemas.microsoft.com/office/drawing/2014/main" id="{B7BC81E3-9CD5-8B48-951D-4DF903C145AF}"/>
              </a:ext>
            </a:extLst>
          </p:cNvPr>
          <p:cNvSpPr/>
          <p:nvPr userDrawn="1"/>
        </p:nvSpPr>
        <p:spPr>
          <a:xfrm>
            <a:off x="961011" y="4917828"/>
            <a:ext cx="1767557" cy="1102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1" name="Text Placeholder 18">
            <a:extLst>
              <a:ext uri="{FF2B5EF4-FFF2-40B4-BE49-F238E27FC236}">
                <a16:creationId xmlns:a16="http://schemas.microsoft.com/office/drawing/2014/main" id="{84F295F6-B128-6941-B6AF-393342615F05}"/>
              </a:ext>
            </a:extLst>
          </p:cNvPr>
          <p:cNvSpPr>
            <a:spLocks noGrp="1"/>
          </p:cNvSpPr>
          <p:nvPr>
            <p:ph type="body" sz="quarter" idx="21" hasCustomPrompt="1"/>
          </p:nvPr>
        </p:nvSpPr>
        <p:spPr>
          <a:xfrm>
            <a:off x="977253" y="5120497"/>
            <a:ext cx="1759272"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pic>
        <p:nvPicPr>
          <p:cNvPr id="2" name="Kuva 1">
            <a:extLst>
              <a:ext uri="{FF2B5EF4-FFF2-40B4-BE49-F238E27FC236}">
                <a16:creationId xmlns:a16="http://schemas.microsoft.com/office/drawing/2014/main" id="{CABDA4BD-F98E-568D-DA43-32B45AA6C6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aksi sisältökohdetta">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020185"/>
            <a:ext cx="5181600" cy="4156777"/>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Content Placeholder 3"/>
          <p:cNvSpPr>
            <a:spLocks noGrp="1"/>
          </p:cNvSpPr>
          <p:nvPr>
            <p:ph sz="half" idx="2"/>
          </p:nvPr>
        </p:nvSpPr>
        <p:spPr>
          <a:xfrm>
            <a:off x="6172200" y="2020185"/>
            <a:ext cx="5181600" cy="4156778"/>
          </a:xfrm>
          <a:prstGeom prst="rect">
            <a:avLst/>
          </a:prstGeom>
        </p:spPr>
        <p:txBody>
          <a:bodyPr/>
          <a:lstStyle>
            <a:lvl1pPr>
              <a:defRPr>
                <a:latin typeface="+mj-lt"/>
              </a:defRPr>
            </a:lvl1pPr>
            <a:lvl2pPr>
              <a:defRPr>
                <a:latin typeface="+mj-lt"/>
              </a:defRPr>
            </a:lvl2pPr>
            <a:lvl3pPr>
              <a:lnSpc>
                <a:spcPct val="100000"/>
              </a:lnSpc>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6" name="Title 1">
            <a:extLst>
              <a:ext uri="{FF2B5EF4-FFF2-40B4-BE49-F238E27FC236}">
                <a16:creationId xmlns:a16="http://schemas.microsoft.com/office/drawing/2014/main" id="{993F3861-7784-CE4C-B887-C376C70D6548}"/>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7" name="Kuva 6">
            <a:extLst>
              <a:ext uri="{FF2B5EF4-FFF2-40B4-BE49-F238E27FC236}">
                <a16:creationId xmlns:a16="http://schemas.microsoft.com/office/drawing/2014/main" id="{1C251820-A126-9C22-D367-351986E7B60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8" name="Kuva 7">
            <a:extLst>
              <a:ext uri="{FF2B5EF4-FFF2-40B4-BE49-F238E27FC236}">
                <a16:creationId xmlns:a16="http://schemas.microsoft.com/office/drawing/2014/main" id="{968D5612-F55D-529D-84AB-4EF65ACF0AF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752445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aksi sisältökohdetta väliotsikolla">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9789" y="1681163"/>
            <a:ext cx="5157787" cy="823912"/>
          </a:xfrm>
          <a:prstGeom prst="rect">
            <a:avLst/>
          </a:prstGeom>
        </p:spPr>
        <p:txBody>
          <a:bodyPr anchor="b">
            <a:norm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Text Placeholder 4"/>
          <p:cNvSpPr>
            <a:spLocks noGrp="1"/>
          </p:cNvSpPr>
          <p:nvPr>
            <p:ph type="body" sz="quarter" idx="3"/>
          </p:nvPr>
        </p:nvSpPr>
        <p:spPr>
          <a:xfrm>
            <a:off x="6172203" y="1681163"/>
            <a:ext cx="5183188" cy="823912"/>
          </a:xfrm>
          <a:prstGeom prst="rect">
            <a:avLst/>
          </a:prstGeom>
        </p:spPr>
        <p:txBody>
          <a:bodyPr anchor="b">
            <a:no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6" name="Content Placeholder 5"/>
          <p:cNvSpPr>
            <a:spLocks noGrp="1"/>
          </p:cNvSpPr>
          <p:nvPr>
            <p:ph sz="quarter" idx="4"/>
          </p:nvPr>
        </p:nvSpPr>
        <p:spPr>
          <a:xfrm>
            <a:off x="6172203" y="2505075"/>
            <a:ext cx="5183188" cy="368458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8" name="Title 1">
            <a:extLst>
              <a:ext uri="{FF2B5EF4-FFF2-40B4-BE49-F238E27FC236}">
                <a16:creationId xmlns:a16="http://schemas.microsoft.com/office/drawing/2014/main" id="{435D7DC5-0D51-4349-BA23-792E4F695623}"/>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9" name="Kuva 8">
            <a:extLst>
              <a:ext uri="{FF2B5EF4-FFF2-40B4-BE49-F238E27FC236}">
                <a16:creationId xmlns:a16="http://schemas.microsoft.com/office/drawing/2014/main" id="{5463D8A2-1BF9-53F0-C700-0C70D9D9AA6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10" name="Kuva 9">
            <a:extLst>
              <a:ext uri="{FF2B5EF4-FFF2-40B4-BE49-F238E27FC236}">
                <a16:creationId xmlns:a16="http://schemas.microsoft.com/office/drawing/2014/main" id="{F6992518-7215-5AC5-7C82-792378939B6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607674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aksi sisältökohdetta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a:prstGeom prst="rect">
            <a:avLst/>
          </a:prstGeom>
        </p:spPr>
        <p:txBody>
          <a:bodyPr anchor="t">
            <a:normAutofit/>
          </a:bodyPr>
          <a:lstStyle>
            <a:lvl1pPr>
              <a:lnSpc>
                <a:spcPct val="100000"/>
              </a:lnSpc>
              <a:defRPr sz="2800">
                <a:latin typeface="Arial Black"/>
                <a:cs typeface="Arial Black"/>
              </a:defRPr>
            </a:lvl1pPr>
          </a:lstStyle>
          <a:p>
            <a:r>
              <a:rPr lang="en-US" noProof="0"/>
              <a:t>Click to edit Master title style</a:t>
            </a:r>
            <a:endParaRPr lang="fi-FI" noProof="0"/>
          </a:p>
        </p:txBody>
      </p:sp>
      <p:sp>
        <p:nvSpPr>
          <p:cNvPr id="3" name="Content Placeholder 2"/>
          <p:cNvSpPr>
            <a:spLocks noGrp="1"/>
          </p:cNvSpPr>
          <p:nvPr>
            <p:ph idx="1"/>
          </p:nvPr>
        </p:nvSpPr>
        <p:spPr>
          <a:xfrm>
            <a:off x="5183188" y="459340"/>
            <a:ext cx="6172200" cy="5401712"/>
          </a:xfrm>
          <a:prstGeom prst="rect">
            <a:avLst/>
          </a:prstGeom>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Text Placeholder 3"/>
          <p:cNvSpPr>
            <a:spLocks noGrp="1"/>
          </p:cNvSpPr>
          <p:nvPr>
            <p:ph type="body" sz="half" idx="2"/>
          </p:nvPr>
        </p:nvSpPr>
        <p:spPr>
          <a:xfrm>
            <a:off x="839788" y="2146300"/>
            <a:ext cx="3932237" cy="3722688"/>
          </a:xfrm>
          <a:prstGeom prst="rect">
            <a:avLst/>
          </a:prstGeo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pic>
        <p:nvPicPr>
          <p:cNvPr id="7" name="Kuva 6">
            <a:extLst>
              <a:ext uri="{FF2B5EF4-FFF2-40B4-BE49-F238E27FC236}">
                <a16:creationId xmlns:a16="http://schemas.microsoft.com/office/drawing/2014/main" id="{9F796B08-6678-C27E-28D5-A274CF5D9AC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8" name="Kuva 7">
            <a:extLst>
              <a:ext uri="{FF2B5EF4-FFF2-40B4-BE49-F238E27FC236}">
                <a16:creationId xmlns:a16="http://schemas.microsoft.com/office/drawing/2014/main" id="{58DAE747-D975-60E6-770A-D1DE41FB1B8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5863308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Kuva oike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0"/>
            <a:ext cx="5147733" cy="6858000"/>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838205" y="545644"/>
            <a:ext cx="5971665" cy="1719156"/>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6" name="Kuva 5">
            <a:extLst>
              <a:ext uri="{FF2B5EF4-FFF2-40B4-BE49-F238E27FC236}">
                <a16:creationId xmlns:a16="http://schemas.microsoft.com/office/drawing/2014/main" id="{3DF5C47F-2C38-C2B0-77B7-A4DDB10CD1A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7" name="Kuva 6">
            <a:extLst>
              <a:ext uri="{FF2B5EF4-FFF2-40B4-BE49-F238E27FC236}">
                <a16:creationId xmlns:a16="http://schemas.microsoft.com/office/drawing/2014/main" id="{9E8C70A9-670A-24F3-C87B-7FEE78155AA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9596968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Kuva vasemm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0"/>
            <a:ext cx="5147733" cy="6858000"/>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5702398" y="545644"/>
            <a:ext cx="5277898" cy="1719156"/>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3" name="Content Placeholder 2"/>
          <p:cNvSpPr>
            <a:spLocks noGrp="1"/>
          </p:cNvSpPr>
          <p:nvPr>
            <p:ph sz="half" idx="1"/>
          </p:nvPr>
        </p:nvSpPr>
        <p:spPr>
          <a:xfrm>
            <a:off x="5702392"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4" name="Kuva 3">
            <a:extLst>
              <a:ext uri="{FF2B5EF4-FFF2-40B4-BE49-F238E27FC236}">
                <a16:creationId xmlns:a16="http://schemas.microsoft.com/office/drawing/2014/main" id="{8A770CF3-46F7-3BFF-8A6C-04D68EFF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1622430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Kuva oikealla vino">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7025222" y="0"/>
            <a:ext cx="5166783" cy="6858000"/>
          </a:xfrm>
          <a:custGeom>
            <a:avLst/>
            <a:gdLst/>
            <a:ahLst/>
            <a:cxnLst/>
            <a:rect l="l" t="t" r="r" b="b"/>
            <a:pathLst>
              <a:path w="3875087" h="6858000">
                <a:moveTo>
                  <a:pt x="1594731" y="0"/>
                </a:moveTo>
                <a:lnTo>
                  <a:pt x="3875087" y="0"/>
                </a:lnTo>
                <a:lnTo>
                  <a:pt x="3875087" y="6858000"/>
                </a:lnTo>
                <a:lnTo>
                  <a:pt x="0" y="6858000"/>
                </a:lnTo>
                <a:lnTo>
                  <a:pt x="0" y="6800385"/>
                </a:lnTo>
                <a:close/>
              </a:path>
            </a:pathLst>
          </a:custGeom>
        </p:spPr>
        <p:txBody>
          <a:bodyPr/>
          <a:lstStyle>
            <a:lvl1pPr algn="r">
              <a:defRPr/>
            </a:lvl1pPr>
          </a:lstStyle>
          <a:p>
            <a:r>
              <a:rPr lang="en-US"/>
              <a:t>Click icon to add picture</a:t>
            </a:r>
          </a:p>
        </p:txBody>
      </p:sp>
      <p:sp>
        <p:nvSpPr>
          <p:cNvPr id="2" name="Title 1"/>
          <p:cNvSpPr>
            <a:spLocks noGrp="1"/>
          </p:cNvSpPr>
          <p:nvPr>
            <p:ph type="title"/>
          </p:nvPr>
        </p:nvSpPr>
        <p:spPr>
          <a:xfrm>
            <a:off x="838205" y="545644"/>
            <a:ext cx="5971665" cy="1719156"/>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5" name="Kuva 4">
            <a:extLst>
              <a:ext uri="{FF2B5EF4-FFF2-40B4-BE49-F238E27FC236}">
                <a16:creationId xmlns:a16="http://schemas.microsoft.com/office/drawing/2014/main" id="{A0B04CCB-243C-0719-38FA-EA2CC6308D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spTree>
    <p:extLst>
      <p:ext uri="{BB962C8B-B14F-4D97-AF65-F5344CB8AC3E}">
        <p14:creationId xmlns:p14="http://schemas.microsoft.com/office/powerpoint/2010/main" val="178921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Kaksi kuvaa oike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err="1"/>
              <a:t>Lisää</a:t>
            </a:r>
            <a:r>
              <a:rPr lang="en-US"/>
              <a:t> </a:t>
            </a:r>
            <a:r>
              <a:rPr lang="en-US" err="1"/>
              <a:t>kuva</a:t>
            </a:r>
            <a:endParaRPr lang="en-US"/>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838205" y="545644"/>
            <a:ext cx="5971665" cy="1719156"/>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5" name="Kuva 4">
            <a:extLst>
              <a:ext uri="{FF2B5EF4-FFF2-40B4-BE49-F238E27FC236}">
                <a16:creationId xmlns:a16="http://schemas.microsoft.com/office/drawing/2014/main" id="{2C7AA413-8DFF-B4F8-7B84-9C544DBA0DC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spTree>
    <p:extLst>
      <p:ext uri="{BB962C8B-B14F-4D97-AF65-F5344CB8AC3E}">
        <p14:creationId xmlns:p14="http://schemas.microsoft.com/office/powerpoint/2010/main" val="3173520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Kolme kuvaa">
    <p:spTree>
      <p:nvGrpSpPr>
        <p:cNvPr id="1" name=""/>
        <p:cNvGrpSpPr/>
        <p:nvPr/>
      </p:nvGrpSpPr>
      <p:grpSpPr>
        <a:xfrm>
          <a:off x="0" y="0"/>
          <a:ext cx="0" cy="0"/>
          <a:chOff x="0" y="0"/>
          <a:chExt cx="0" cy="0"/>
        </a:xfrm>
      </p:grpSpPr>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err="1"/>
              <a:t>Lisää</a:t>
            </a:r>
            <a:r>
              <a:rPr lang="en-US"/>
              <a:t> </a:t>
            </a:r>
            <a:r>
              <a:rPr lang="en-US" err="1"/>
              <a:t>kuva</a:t>
            </a:r>
            <a:endParaRPr lang="en-US"/>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err="1"/>
              <a:t>Lisää</a:t>
            </a:r>
            <a:r>
              <a:rPr lang="en-US"/>
              <a:t> </a:t>
            </a:r>
            <a:r>
              <a:rPr lang="en-US" err="1"/>
              <a:t>kuva</a:t>
            </a:r>
            <a:endParaRPr lang="en-US"/>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838205" y="545644"/>
            <a:ext cx="5971665" cy="1249289"/>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
        <p:nvSpPr>
          <p:cNvPr id="6" name="Content Placeholder 2">
            <a:extLst>
              <a:ext uri="{FF2B5EF4-FFF2-40B4-BE49-F238E27FC236}">
                <a16:creationId xmlns:a16="http://schemas.microsoft.com/office/drawing/2014/main" id="{E2EA324F-360E-8C4D-9213-307FDD1AE83D}"/>
              </a:ext>
            </a:extLst>
          </p:cNvPr>
          <p:cNvSpPr>
            <a:spLocks noGrp="1"/>
          </p:cNvSpPr>
          <p:nvPr>
            <p:ph sz="half" idx="1"/>
          </p:nvPr>
        </p:nvSpPr>
        <p:spPr>
          <a:xfrm>
            <a:off x="838200" y="2116667"/>
            <a:ext cx="5971664" cy="1049866"/>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31335612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Neljä kuvaa">
    <p:spTree>
      <p:nvGrpSpPr>
        <p:cNvPr id="1" name=""/>
        <p:cNvGrpSpPr/>
        <p:nvPr/>
      </p:nvGrpSpPr>
      <p:grpSpPr>
        <a:xfrm>
          <a:off x="0" y="0"/>
          <a:ext cx="0" cy="0"/>
          <a:chOff x="0" y="0"/>
          <a:chExt cx="0" cy="0"/>
        </a:xfrm>
      </p:grpSpPr>
      <p:sp>
        <p:nvSpPr>
          <p:cNvPr id="10" name="Picture Placeholder 11"/>
          <p:cNvSpPr>
            <a:spLocks noGrp="1"/>
          </p:cNvSpPr>
          <p:nvPr>
            <p:ph type="pic" sz="quarter" idx="16" hasCustomPrompt="1"/>
          </p:nvPr>
        </p:nvSpPr>
        <p:spPr>
          <a:xfrm>
            <a:off x="3" y="7"/>
            <a:ext cx="7044068" cy="3426467"/>
          </a:xfrm>
          <a:prstGeom prst="rect">
            <a:avLst/>
          </a:prstGeom>
        </p:spPr>
        <p:txBody>
          <a:bodyPr/>
          <a:lstStyle/>
          <a:p>
            <a:r>
              <a:rPr lang="en-US" err="1"/>
              <a:t>Lisää</a:t>
            </a:r>
            <a:r>
              <a:rPr lang="en-US"/>
              <a:t> </a:t>
            </a:r>
            <a:r>
              <a:rPr lang="en-US" err="1"/>
              <a:t>kuva</a:t>
            </a:r>
            <a:endParaRPr lang="en-US"/>
          </a:p>
        </p:txBody>
      </p:sp>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err="1"/>
              <a:t>Lisää</a:t>
            </a:r>
            <a:r>
              <a:rPr lang="en-US"/>
              <a:t> </a:t>
            </a:r>
            <a:r>
              <a:rPr lang="en-US" err="1"/>
              <a:t>kuva</a:t>
            </a:r>
            <a:endParaRPr lang="en-US"/>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err="1"/>
              <a:t>Lisää</a:t>
            </a:r>
            <a:r>
              <a:rPr lang="en-US"/>
              <a:t> </a:t>
            </a:r>
            <a:r>
              <a:rPr lang="en-US" err="1"/>
              <a:t>kuva</a:t>
            </a:r>
            <a:endParaRPr lang="en-US"/>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err="1"/>
              <a:t>Lisää</a:t>
            </a:r>
            <a:r>
              <a:rPr lang="en-US"/>
              <a:t> </a:t>
            </a:r>
            <a:r>
              <a:rPr lang="en-US" err="1"/>
              <a:t>kuva</a:t>
            </a:r>
            <a:endParaRPr lang="en-US"/>
          </a:p>
        </p:txBody>
      </p:sp>
    </p:spTree>
    <p:extLst>
      <p:ext uri="{BB962C8B-B14F-4D97-AF65-F5344CB8AC3E}">
        <p14:creationId xmlns:p14="http://schemas.microsoft.com/office/powerpoint/2010/main" val="25577885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oko sivun kuva">
    <p:spTree>
      <p:nvGrpSpPr>
        <p:cNvPr id="1" name=""/>
        <p:cNvGrpSpPr/>
        <p:nvPr/>
      </p:nvGrpSpPr>
      <p:grpSpPr>
        <a:xfrm>
          <a:off x="0" y="0"/>
          <a:ext cx="0" cy="0"/>
          <a:chOff x="0" y="0"/>
          <a:chExt cx="0" cy="0"/>
        </a:xfrm>
      </p:grpSpPr>
      <p:sp>
        <p:nvSpPr>
          <p:cNvPr id="7" name="Rectangle 6"/>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4" name="Rectangle 3">
            <a:extLst>
              <a:ext uri="{FF2B5EF4-FFF2-40B4-BE49-F238E27FC236}">
                <a16:creationId xmlns:a16="http://schemas.microsoft.com/office/drawing/2014/main" id="{89B72F2F-4CEA-FB41-AF34-D4AA8DC944E3}"/>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778869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koko sivun kuv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5" name="Rectangle 4">
            <a:extLst>
              <a:ext uri="{FF2B5EF4-FFF2-40B4-BE49-F238E27FC236}">
                <a16:creationId xmlns:a16="http://schemas.microsoft.com/office/drawing/2014/main" id="{BFD08049-24AC-B142-B775-163DB0734EDA}"/>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Title 1">
            <a:extLst>
              <a:ext uri="{FF2B5EF4-FFF2-40B4-BE49-F238E27FC236}">
                <a16:creationId xmlns:a16="http://schemas.microsoft.com/office/drawing/2014/main" id="{BD6EAE7E-BF96-4148-A4AD-AE93BB109794}"/>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26932756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Vain otsikk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551D00-7BFF-FC40-A9B5-8E2498350C84}"/>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12212F40-4F46-EAC5-0906-9D7BB3F2706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6" name="Kuva 5">
            <a:extLst>
              <a:ext uri="{FF2B5EF4-FFF2-40B4-BE49-F238E27FC236}">
                <a16:creationId xmlns:a16="http://schemas.microsoft.com/office/drawing/2014/main" id="{B5A9FEE4-9FBB-773C-DE5A-8F5D50DE04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977302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Korostus">
    <p:spTree>
      <p:nvGrpSpPr>
        <p:cNvPr id="1" name=""/>
        <p:cNvGrpSpPr/>
        <p:nvPr/>
      </p:nvGrpSpPr>
      <p:grpSpPr>
        <a:xfrm>
          <a:off x="0" y="0"/>
          <a:ext cx="0" cy="0"/>
          <a:chOff x="0" y="0"/>
          <a:chExt cx="0" cy="0"/>
        </a:xfrm>
      </p:grpSpPr>
      <p:sp>
        <p:nvSpPr>
          <p:cNvPr id="6" name="Text Placeholder 3"/>
          <p:cNvSpPr>
            <a:spLocks noGrp="1"/>
          </p:cNvSpPr>
          <p:nvPr>
            <p:ph type="body" sz="quarter" idx="14" hasCustomPrompt="1"/>
          </p:nvPr>
        </p:nvSpPr>
        <p:spPr>
          <a:xfrm>
            <a:off x="843229" y="2404351"/>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7" name="Text Placeholder 3"/>
          <p:cNvSpPr>
            <a:spLocks noGrp="1"/>
          </p:cNvSpPr>
          <p:nvPr>
            <p:ph type="body" sz="quarter" idx="15" hasCustomPrompt="1"/>
          </p:nvPr>
        </p:nvSpPr>
        <p:spPr>
          <a:xfrm>
            <a:off x="843229" y="3272780"/>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8" name="Text Placeholder 3"/>
          <p:cNvSpPr>
            <a:spLocks noGrp="1"/>
          </p:cNvSpPr>
          <p:nvPr>
            <p:ph type="body" sz="quarter" idx="16" hasCustomPrompt="1"/>
          </p:nvPr>
        </p:nvSpPr>
        <p:spPr>
          <a:xfrm>
            <a:off x="843229" y="4421127"/>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9" name="Text Placeholder 3"/>
          <p:cNvSpPr>
            <a:spLocks noGrp="1"/>
          </p:cNvSpPr>
          <p:nvPr>
            <p:ph type="body" sz="quarter" idx="17" hasCustomPrompt="1"/>
          </p:nvPr>
        </p:nvSpPr>
        <p:spPr>
          <a:xfrm>
            <a:off x="4595489" y="2408141"/>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0" name="Text Placeholder 3"/>
          <p:cNvSpPr>
            <a:spLocks noGrp="1"/>
          </p:cNvSpPr>
          <p:nvPr>
            <p:ph type="body" sz="quarter" idx="18" hasCustomPrompt="1"/>
          </p:nvPr>
        </p:nvSpPr>
        <p:spPr>
          <a:xfrm>
            <a:off x="4595489" y="3276570"/>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1" name="Text Placeholder 3"/>
          <p:cNvSpPr>
            <a:spLocks noGrp="1"/>
          </p:cNvSpPr>
          <p:nvPr>
            <p:ph type="body" sz="quarter" idx="19" hasCustomPrompt="1"/>
          </p:nvPr>
        </p:nvSpPr>
        <p:spPr>
          <a:xfrm>
            <a:off x="4595489" y="4424917"/>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2" name="Text Placeholder 3"/>
          <p:cNvSpPr>
            <a:spLocks noGrp="1"/>
          </p:cNvSpPr>
          <p:nvPr>
            <p:ph type="body" sz="quarter" idx="20" hasCustomPrompt="1"/>
          </p:nvPr>
        </p:nvSpPr>
        <p:spPr>
          <a:xfrm>
            <a:off x="8365761" y="2398421"/>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3" name="Text Placeholder 3"/>
          <p:cNvSpPr>
            <a:spLocks noGrp="1"/>
          </p:cNvSpPr>
          <p:nvPr>
            <p:ph type="body" sz="quarter" idx="21" hasCustomPrompt="1"/>
          </p:nvPr>
        </p:nvSpPr>
        <p:spPr>
          <a:xfrm>
            <a:off x="8365761" y="3266850"/>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4" name="Text Placeholder 3"/>
          <p:cNvSpPr>
            <a:spLocks noGrp="1"/>
          </p:cNvSpPr>
          <p:nvPr>
            <p:ph type="body" sz="quarter" idx="22" hasCustomPrompt="1"/>
          </p:nvPr>
        </p:nvSpPr>
        <p:spPr>
          <a:xfrm>
            <a:off x="8365761" y="4415197"/>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6" name="Title 1">
            <a:extLst>
              <a:ext uri="{FF2B5EF4-FFF2-40B4-BE49-F238E27FC236}">
                <a16:creationId xmlns:a16="http://schemas.microsoft.com/office/drawing/2014/main" id="{E2185FBF-7DCC-294B-B860-C73B9639C1C0}"/>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242A4A19-880E-C5E5-94FF-2858C3A6617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29ABE101-AEA0-151C-8638-BEA67E1380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976497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Korostus kuvan päällä">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4" name="Text Placeholder 3"/>
          <p:cNvSpPr>
            <a:spLocks noGrp="1"/>
          </p:cNvSpPr>
          <p:nvPr>
            <p:ph type="body" sz="quarter" idx="14" hasCustomPrompt="1"/>
          </p:nvPr>
        </p:nvSpPr>
        <p:spPr>
          <a:xfrm>
            <a:off x="843229" y="2850180"/>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9" name="Text Placeholder 3"/>
          <p:cNvSpPr>
            <a:spLocks noGrp="1"/>
          </p:cNvSpPr>
          <p:nvPr>
            <p:ph type="body" sz="quarter" idx="15" hasCustomPrompt="1"/>
          </p:nvPr>
        </p:nvSpPr>
        <p:spPr>
          <a:xfrm>
            <a:off x="843229" y="3718609"/>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0" name="Text Placeholder 3"/>
          <p:cNvSpPr>
            <a:spLocks noGrp="1"/>
          </p:cNvSpPr>
          <p:nvPr>
            <p:ph type="body" sz="quarter" idx="16" hasCustomPrompt="1"/>
          </p:nvPr>
        </p:nvSpPr>
        <p:spPr>
          <a:xfrm>
            <a:off x="843229" y="4866956"/>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1" name="Text Placeholder 3"/>
          <p:cNvSpPr>
            <a:spLocks noGrp="1"/>
          </p:cNvSpPr>
          <p:nvPr>
            <p:ph type="body" sz="quarter" idx="17" hasCustomPrompt="1"/>
          </p:nvPr>
        </p:nvSpPr>
        <p:spPr>
          <a:xfrm>
            <a:off x="4595489" y="2853970"/>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2" name="Text Placeholder 3"/>
          <p:cNvSpPr>
            <a:spLocks noGrp="1"/>
          </p:cNvSpPr>
          <p:nvPr>
            <p:ph type="body" sz="quarter" idx="18" hasCustomPrompt="1"/>
          </p:nvPr>
        </p:nvSpPr>
        <p:spPr>
          <a:xfrm>
            <a:off x="4595489" y="3722399"/>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3" name="Text Placeholder 3"/>
          <p:cNvSpPr>
            <a:spLocks noGrp="1"/>
          </p:cNvSpPr>
          <p:nvPr>
            <p:ph type="body" sz="quarter" idx="19" hasCustomPrompt="1"/>
          </p:nvPr>
        </p:nvSpPr>
        <p:spPr>
          <a:xfrm>
            <a:off x="4595489" y="4870746"/>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4" name="Text Placeholder 3"/>
          <p:cNvSpPr>
            <a:spLocks noGrp="1"/>
          </p:cNvSpPr>
          <p:nvPr>
            <p:ph type="body" sz="quarter" idx="20" hasCustomPrompt="1"/>
          </p:nvPr>
        </p:nvSpPr>
        <p:spPr>
          <a:xfrm>
            <a:off x="8365761" y="2844250"/>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5" name="Text Placeholder 3"/>
          <p:cNvSpPr>
            <a:spLocks noGrp="1"/>
          </p:cNvSpPr>
          <p:nvPr>
            <p:ph type="body" sz="quarter" idx="21" hasCustomPrompt="1"/>
          </p:nvPr>
        </p:nvSpPr>
        <p:spPr>
          <a:xfrm>
            <a:off x="8365761" y="3712679"/>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6" name="Text Placeholder 3"/>
          <p:cNvSpPr>
            <a:spLocks noGrp="1"/>
          </p:cNvSpPr>
          <p:nvPr>
            <p:ph type="body" sz="quarter" idx="22" hasCustomPrompt="1"/>
          </p:nvPr>
        </p:nvSpPr>
        <p:spPr>
          <a:xfrm>
            <a:off x="8365761" y="4861026"/>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9" name="Title 1">
            <a:extLst>
              <a:ext uri="{FF2B5EF4-FFF2-40B4-BE49-F238E27FC236}">
                <a16:creationId xmlns:a16="http://schemas.microsoft.com/office/drawing/2014/main" id="{BA942B38-07DC-B947-9703-431548374754}"/>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en-US" noProof="0"/>
              <a:t>Click to edit Master title style</a:t>
            </a:r>
            <a:endParaRPr lang="fi-FI" noProof="0"/>
          </a:p>
        </p:txBody>
      </p:sp>
      <p:pic>
        <p:nvPicPr>
          <p:cNvPr id="5" name="Kuva 4">
            <a:extLst>
              <a:ext uri="{FF2B5EF4-FFF2-40B4-BE49-F238E27FC236}">
                <a16:creationId xmlns:a16="http://schemas.microsoft.com/office/drawing/2014/main" id="{70F66D84-FE55-C555-97D2-D0FC77B4FA5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6" name="Kuva 5">
            <a:extLst>
              <a:ext uri="{FF2B5EF4-FFF2-40B4-BE49-F238E27FC236}">
                <a16:creationId xmlns:a16="http://schemas.microsoft.com/office/drawing/2014/main" id="{C5E14D70-DEE4-68DC-7E95-EEF9C79FA05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5306352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orostus kuvan päällä ilman otsikko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4" name="Text Placeholder 3"/>
          <p:cNvSpPr>
            <a:spLocks noGrp="1"/>
          </p:cNvSpPr>
          <p:nvPr>
            <p:ph type="body" sz="quarter" idx="14" hasCustomPrompt="1"/>
          </p:nvPr>
        </p:nvSpPr>
        <p:spPr>
          <a:xfrm>
            <a:off x="843229" y="323815"/>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9" name="Text Placeholder 3"/>
          <p:cNvSpPr>
            <a:spLocks noGrp="1"/>
          </p:cNvSpPr>
          <p:nvPr>
            <p:ph type="body" sz="quarter" idx="15" hasCustomPrompt="1"/>
          </p:nvPr>
        </p:nvSpPr>
        <p:spPr>
          <a:xfrm>
            <a:off x="843229" y="1192244"/>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0" name="Text Placeholder 3"/>
          <p:cNvSpPr>
            <a:spLocks noGrp="1"/>
          </p:cNvSpPr>
          <p:nvPr>
            <p:ph type="body" sz="quarter" idx="16" hasCustomPrompt="1"/>
          </p:nvPr>
        </p:nvSpPr>
        <p:spPr>
          <a:xfrm>
            <a:off x="843229" y="2340591"/>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1" name="Text Placeholder 3"/>
          <p:cNvSpPr>
            <a:spLocks noGrp="1"/>
          </p:cNvSpPr>
          <p:nvPr>
            <p:ph type="body" sz="quarter" idx="17" hasCustomPrompt="1"/>
          </p:nvPr>
        </p:nvSpPr>
        <p:spPr>
          <a:xfrm>
            <a:off x="4595489" y="327605"/>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2" name="Text Placeholder 3"/>
          <p:cNvSpPr>
            <a:spLocks noGrp="1"/>
          </p:cNvSpPr>
          <p:nvPr>
            <p:ph type="body" sz="quarter" idx="18" hasCustomPrompt="1"/>
          </p:nvPr>
        </p:nvSpPr>
        <p:spPr>
          <a:xfrm>
            <a:off x="4595489" y="1196034"/>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3" name="Text Placeholder 3"/>
          <p:cNvSpPr>
            <a:spLocks noGrp="1"/>
          </p:cNvSpPr>
          <p:nvPr>
            <p:ph type="body" sz="quarter" idx="19" hasCustomPrompt="1"/>
          </p:nvPr>
        </p:nvSpPr>
        <p:spPr>
          <a:xfrm>
            <a:off x="4595489" y="2344381"/>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4" name="Text Placeholder 3"/>
          <p:cNvSpPr>
            <a:spLocks noGrp="1"/>
          </p:cNvSpPr>
          <p:nvPr>
            <p:ph type="body" sz="quarter" idx="20" hasCustomPrompt="1"/>
          </p:nvPr>
        </p:nvSpPr>
        <p:spPr>
          <a:xfrm>
            <a:off x="8365761" y="317885"/>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5" name="Text Placeholder 3"/>
          <p:cNvSpPr>
            <a:spLocks noGrp="1"/>
          </p:cNvSpPr>
          <p:nvPr>
            <p:ph type="body" sz="quarter" idx="21" hasCustomPrompt="1"/>
          </p:nvPr>
        </p:nvSpPr>
        <p:spPr>
          <a:xfrm>
            <a:off x="8365761" y="1186314"/>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6" name="Text Placeholder 3"/>
          <p:cNvSpPr>
            <a:spLocks noGrp="1"/>
          </p:cNvSpPr>
          <p:nvPr>
            <p:ph type="body" sz="quarter" idx="22" hasCustomPrompt="1"/>
          </p:nvPr>
        </p:nvSpPr>
        <p:spPr>
          <a:xfrm>
            <a:off x="8365761" y="2334661"/>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7" name="Rectangle 16">
            <a:extLst>
              <a:ext uri="{FF2B5EF4-FFF2-40B4-BE49-F238E27FC236}">
                <a16:creationId xmlns:a16="http://schemas.microsoft.com/office/drawing/2014/main" id="{0D3E8E40-F982-1A47-808B-F841ABB3CD8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656278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orostus kuvan päällä ilman otsikkoa 2">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10047"/>
            <a:ext cx="12192000" cy="6858000"/>
          </a:xfrm>
          <a:prstGeom prst="rect">
            <a:avLst/>
          </a:prstGeom>
        </p:spPr>
        <p:txBody>
          <a:bodyPr/>
          <a:lstStyle/>
          <a:p>
            <a:r>
              <a:rPr lang="en-US" err="1"/>
              <a:t>Lisää</a:t>
            </a:r>
            <a:r>
              <a:rPr lang="en-US"/>
              <a:t> </a:t>
            </a:r>
            <a:r>
              <a:rPr lang="en-US" err="1"/>
              <a:t>kuva</a:t>
            </a:r>
            <a:endParaRPr lang="en-US"/>
          </a:p>
        </p:txBody>
      </p:sp>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4" hasCustomPrompt="1"/>
          </p:nvPr>
        </p:nvSpPr>
        <p:spPr>
          <a:xfrm>
            <a:off x="84322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a:t>Lisää teksti</a:t>
            </a:r>
          </a:p>
        </p:txBody>
      </p:sp>
      <p:sp>
        <p:nvSpPr>
          <p:cNvPr id="17" name="Text Placeholder 3"/>
          <p:cNvSpPr>
            <a:spLocks noGrp="1"/>
          </p:cNvSpPr>
          <p:nvPr>
            <p:ph type="body" sz="quarter" idx="21" hasCustomPrompt="1"/>
          </p:nvPr>
        </p:nvSpPr>
        <p:spPr>
          <a:xfrm>
            <a:off x="459548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a:t>Lisää teksti</a:t>
            </a:r>
          </a:p>
        </p:txBody>
      </p:sp>
      <p:sp>
        <p:nvSpPr>
          <p:cNvPr id="18" name="Text Placeholder 3"/>
          <p:cNvSpPr>
            <a:spLocks noGrp="1"/>
          </p:cNvSpPr>
          <p:nvPr>
            <p:ph type="body" sz="quarter" idx="22" hasCustomPrompt="1"/>
          </p:nvPr>
        </p:nvSpPr>
        <p:spPr>
          <a:xfrm>
            <a:off x="8365761"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a:t>Lisää teksti</a:t>
            </a:r>
          </a:p>
        </p:txBody>
      </p:sp>
      <p:pic>
        <p:nvPicPr>
          <p:cNvPr id="5" name="Kuva 4">
            <a:extLst>
              <a:ext uri="{FF2B5EF4-FFF2-40B4-BE49-F238E27FC236}">
                <a16:creationId xmlns:a16="http://schemas.microsoft.com/office/drawing/2014/main" id="{393527F0-4FEE-8ABA-E8E9-1A6DE39425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40491500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BCF0019-3D75-1E7C-C9BF-91AB2D05C44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spTree>
    <p:extLst>
      <p:ext uri="{BB962C8B-B14F-4D97-AF65-F5344CB8AC3E}">
        <p14:creationId xmlns:p14="http://schemas.microsoft.com/office/powerpoint/2010/main" val="17911312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unnus eng">
    <p:bg>
      <p:bgPr>
        <a:solidFill>
          <a:srgbClr val="F9E51E"/>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E4EF54-9756-BD07-9BC9-CCFE7005FE2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C23EE98D-58DA-E0C7-2F56-859B12D2CDE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10800000" flipH="1">
            <a:off x="9738833" y="0"/>
            <a:ext cx="2460785" cy="2460785"/>
          </a:xfrm>
          <a:prstGeom prst="rect">
            <a:avLst/>
          </a:prstGeom>
        </p:spPr>
      </p:pic>
      <p:pic>
        <p:nvPicPr>
          <p:cNvPr id="11" name="Kuva 10" descr="Kuva, joka sisältää kohteen teksti, Fontti, Grafiikka, graafinen suunnittelu&#10;&#10;Kuvaus luotu automaattisesti">
            <a:extLst>
              <a:ext uri="{FF2B5EF4-FFF2-40B4-BE49-F238E27FC236}">
                <a16:creationId xmlns:a16="http://schemas.microsoft.com/office/drawing/2014/main" id="{5ACA54BC-4E9E-8F15-17DA-C6CD9236A9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1871" y="961015"/>
            <a:ext cx="4944613" cy="4944613"/>
          </a:xfrm>
          <a:prstGeom prst="rect">
            <a:avLst/>
          </a:prstGeom>
        </p:spPr>
      </p:pic>
    </p:spTree>
    <p:extLst>
      <p:ext uri="{BB962C8B-B14F-4D97-AF65-F5344CB8AC3E}">
        <p14:creationId xmlns:p14="http://schemas.microsoft.com/office/powerpoint/2010/main" val="1983125874"/>
      </p:ext>
    </p:extLst>
  </p:cSld>
  <p:clrMapOvr>
    <a:masterClrMapping/>
  </p:clrMapOvr>
  <p:extLst>
    <p:ext uri="{DCECCB84-F9BA-43D5-87BE-67443E8EF086}">
      <p15:sldGuideLst xmlns:p15="http://schemas.microsoft.com/office/powerpoint/2012/main">
        <p15:guide id="1" orient="horz" pos="2024" userDrawn="1">
          <p15:clr>
            <a:srgbClr val="FBAE40"/>
          </p15:clr>
        </p15:guide>
        <p15:guide id="2" pos="3092"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Tunnus fin">
    <p:bg>
      <p:bgPr>
        <a:solidFill>
          <a:srgbClr val="F9E51E"/>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E4EF54-9756-BD07-9BC9-CCFE7005FE2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C23EE98D-58DA-E0C7-2F56-859B12D2CDE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10800000" flipH="1">
            <a:off x="9738833" y="0"/>
            <a:ext cx="2460785" cy="2460785"/>
          </a:xfrm>
          <a:prstGeom prst="rect">
            <a:avLst/>
          </a:prstGeom>
        </p:spPr>
      </p:pic>
      <p:pic>
        <p:nvPicPr>
          <p:cNvPr id="7" name="Kuva 6" descr="Kuva, joka sisältää kohteen teksti, Fontti, Grafiikka, graafinen suunnittelu&#10;&#10;Kuvaus luotu automaattisesti">
            <a:extLst>
              <a:ext uri="{FF2B5EF4-FFF2-40B4-BE49-F238E27FC236}">
                <a16:creationId xmlns:a16="http://schemas.microsoft.com/office/drawing/2014/main" id="{E77931E7-A395-62B1-9EAE-4F0E114B3F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24738" y="968495"/>
            <a:ext cx="4929477" cy="4929477"/>
          </a:xfrm>
          <a:prstGeom prst="rect">
            <a:avLst/>
          </a:prstGeom>
        </p:spPr>
      </p:pic>
    </p:spTree>
    <p:extLst>
      <p:ext uri="{BB962C8B-B14F-4D97-AF65-F5344CB8AC3E}">
        <p14:creationId xmlns:p14="http://schemas.microsoft.com/office/powerpoint/2010/main" val="31733180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Tunnus sve">
    <p:bg>
      <p:bgPr>
        <a:solidFill>
          <a:srgbClr val="F9E51E"/>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E4EF54-9756-BD07-9BC9-CCFE7005FE2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C23EE98D-58DA-E0C7-2F56-859B12D2CDE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10800000" flipH="1">
            <a:off x="9738833" y="0"/>
            <a:ext cx="2460785" cy="2460785"/>
          </a:xfrm>
          <a:prstGeom prst="rect">
            <a:avLst/>
          </a:prstGeom>
        </p:spPr>
      </p:pic>
      <p:pic>
        <p:nvPicPr>
          <p:cNvPr id="7" name="Kuva 6" descr="Kuva, joka sisältää kohteen teksti, Fontti, Grafiikka, graafinen suunnittelu&#10;&#10;Kuvaus luotu automaattisesti">
            <a:extLst>
              <a:ext uri="{FF2B5EF4-FFF2-40B4-BE49-F238E27FC236}">
                <a16:creationId xmlns:a16="http://schemas.microsoft.com/office/drawing/2014/main" id="{23CB14C2-405E-D567-21D6-C1D2EE8E5A8C}"/>
              </a:ext>
            </a:extLst>
          </p:cNvPr>
          <p:cNvPicPr>
            <a:picLocks noChangeAspect="1"/>
          </p:cNvPicPr>
          <p:nvPr userDrawn="1"/>
        </p:nvPicPr>
        <p:blipFill>
          <a:blip r:embed="rId4">
            <a:alphaModFix/>
            <a:extLst>
              <a:ext uri="{28A0092B-C50C-407E-A947-70E740481C1C}">
                <a14:useLocalDpi xmlns:a14="http://schemas.microsoft.com/office/drawing/2010/main" val="0"/>
              </a:ext>
            </a:extLst>
          </a:blip>
          <a:stretch>
            <a:fillRect/>
          </a:stretch>
        </p:blipFill>
        <p:spPr>
          <a:xfrm>
            <a:off x="3614288" y="946342"/>
            <a:ext cx="4968279" cy="4968279"/>
          </a:xfrm>
          <a:prstGeom prst="rect">
            <a:avLst/>
          </a:prstGeom>
        </p:spPr>
      </p:pic>
    </p:spTree>
    <p:extLst>
      <p:ext uri="{BB962C8B-B14F-4D97-AF65-F5344CB8AC3E}">
        <p14:creationId xmlns:p14="http://schemas.microsoft.com/office/powerpoint/2010/main" val="38588732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Ikonit kopioitavissa Master-sivuilta">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extBox 1"/>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sp>
        <p:nvSpPr>
          <p:cNvPr id="150" name="Freeform 1">
            <a:extLst>
              <a:ext uri="{FF2B5EF4-FFF2-40B4-BE49-F238E27FC236}">
                <a16:creationId xmlns:a16="http://schemas.microsoft.com/office/drawing/2014/main" id="{D3C7164A-7353-3C44-9EB2-314361ECE3B4}"/>
              </a:ext>
            </a:extLst>
          </p:cNvPr>
          <p:cNvSpPr>
            <a:spLocks noChangeArrowheads="1"/>
          </p:cNvSpPr>
          <p:nvPr userDrawn="1"/>
        </p:nvSpPr>
        <p:spPr bwMode="auto">
          <a:xfrm>
            <a:off x="3248708" y="2562932"/>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accent1"/>
          </a:solidFill>
          <a:ln>
            <a:noFill/>
          </a:ln>
          <a:effectLst/>
        </p:spPr>
        <p:txBody>
          <a:bodyPr wrap="none" anchor="ctr"/>
          <a:lstStyle/>
          <a:p>
            <a:endParaRPr lang="en-US"/>
          </a:p>
        </p:txBody>
      </p:sp>
      <p:sp>
        <p:nvSpPr>
          <p:cNvPr id="151" name="Freeform 2">
            <a:extLst>
              <a:ext uri="{FF2B5EF4-FFF2-40B4-BE49-F238E27FC236}">
                <a16:creationId xmlns:a16="http://schemas.microsoft.com/office/drawing/2014/main" id="{FD53ED48-3EDD-4E48-AC7E-FD94D6C9B7E4}"/>
              </a:ext>
            </a:extLst>
          </p:cNvPr>
          <p:cNvSpPr>
            <a:spLocks noChangeArrowheads="1"/>
          </p:cNvSpPr>
          <p:nvPr userDrawn="1"/>
        </p:nvSpPr>
        <p:spPr bwMode="auto">
          <a:xfrm>
            <a:off x="2096142" y="1606073"/>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accent1"/>
          </a:solidFill>
          <a:ln>
            <a:noFill/>
          </a:ln>
          <a:effectLst/>
        </p:spPr>
        <p:txBody>
          <a:bodyPr wrap="none" anchor="ctr"/>
          <a:lstStyle/>
          <a:p>
            <a:endParaRPr lang="en-US"/>
          </a:p>
        </p:txBody>
      </p:sp>
      <p:sp>
        <p:nvSpPr>
          <p:cNvPr id="152" name="Freeform 3">
            <a:extLst>
              <a:ext uri="{FF2B5EF4-FFF2-40B4-BE49-F238E27FC236}">
                <a16:creationId xmlns:a16="http://schemas.microsoft.com/office/drawing/2014/main" id="{BAAAC8E3-4EDA-3E48-99C0-C7CA6DDCD97D}"/>
              </a:ext>
            </a:extLst>
          </p:cNvPr>
          <p:cNvSpPr>
            <a:spLocks noChangeArrowheads="1"/>
          </p:cNvSpPr>
          <p:nvPr userDrawn="1"/>
        </p:nvSpPr>
        <p:spPr bwMode="auto">
          <a:xfrm>
            <a:off x="3175995" y="1652905"/>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accent1"/>
          </a:solidFill>
          <a:ln>
            <a:noFill/>
          </a:ln>
          <a:effectLst/>
        </p:spPr>
        <p:txBody>
          <a:bodyPr wrap="none" anchor="ctr"/>
          <a:lstStyle/>
          <a:p>
            <a:endParaRPr lang="en-US"/>
          </a:p>
        </p:txBody>
      </p:sp>
      <p:sp>
        <p:nvSpPr>
          <p:cNvPr id="153" name="Freeform 4">
            <a:extLst>
              <a:ext uri="{FF2B5EF4-FFF2-40B4-BE49-F238E27FC236}">
                <a16:creationId xmlns:a16="http://schemas.microsoft.com/office/drawing/2014/main" id="{531DAB78-E84B-2A4A-9D43-7CD7D1B60807}"/>
              </a:ext>
            </a:extLst>
          </p:cNvPr>
          <p:cNvSpPr>
            <a:spLocks noChangeArrowheads="1"/>
          </p:cNvSpPr>
          <p:nvPr userDrawn="1"/>
        </p:nvSpPr>
        <p:spPr bwMode="auto">
          <a:xfrm>
            <a:off x="6509217" y="1623536"/>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accent1"/>
          </a:solidFill>
          <a:ln>
            <a:noFill/>
          </a:ln>
          <a:effectLst/>
        </p:spPr>
        <p:txBody>
          <a:bodyPr wrap="none" anchor="ctr"/>
          <a:lstStyle/>
          <a:p>
            <a:endParaRPr lang="en-US"/>
          </a:p>
        </p:txBody>
      </p:sp>
      <p:sp>
        <p:nvSpPr>
          <p:cNvPr id="154" name="Freeform 5">
            <a:extLst>
              <a:ext uri="{FF2B5EF4-FFF2-40B4-BE49-F238E27FC236}">
                <a16:creationId xmlns:a16="http://schemas.microsoft.com/office/drawing/2014/main" id="{F0E51CAE-F817-D140-AF1C-AC51C4F0F591}"/>
              </a:ext>
            </a:extLst>
          </p:cNvPr>
          <p:cNvSpPr>
            <a:spLocks noChangeArrowheads="1"/>
          </p:cNvSpPr>
          <p:nvPr userDrawn="1"/>
        </p:nvSpPr>
        <p:spPr bwMode="auto">
          <a:xfrm>
            <a:off x="6477949" y="2573251"/>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accent1"/>
          </a:solidFill>
          <a:ln>
            <a:noFill/>
          </a:ln>
          <a:effectLst/>
        </p:spPr>
        <p:txBody>
          <a:bodyPr wrap="none" anchor="ctr"/>
          <a:lstStyle/>
          <a:p>
            <a:endParaRPr lang="en-US"/>
          </a:p>
        </p:txBody>
      </p:sp>
      <p:sp>
        <p:nvSpPr>
          <p:cNvPr id="155" name="Freeform 6">
            <a:extLst>
              <a:ext uri="{FF2B5EF4-FFF2-40B4-BE49-F238E27FC236}">
                <a16:creationId xmlns:a16="http://schemas.microsoft.com/office/drawing/2014/main" id="{B695D6A2-9D46-8F4F-B349-0FA56287262D}"/>
              </a:ext>
            </a:extLst>
          </p:cNvPr>
          <p:cNvSpPr>
            <a:spLocks noChangeArrowheads="1"/>
          </p:cNvSpPr>
          <p:nvPr userDrawn="1"/>
        </p:nvSpPr>
        <p:spPr bwMode="auto">
          <a:xfrm>
            <a:off x="5399683" y="2540707"/>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accent1"/>
          </a:solidFill>
          <a:ln>
            <a:noFill/>
          </a:ln>
          <a:effectLst/>
        </p:spPr>
        <p:txBody>
          <a:bodyPr wrap="none" anchor="ctr"/>
          <a:lstStyle/>
          <a:p>
            <a:endParaRPr lang="en-US"/>
          </a:p>
        </p:txBody>
      </p:sp>
      <p:sp>
        <p:nvSpPr>
          <p:cNvPr id="156" name="Freeform 7">
            <a:extLst>
              <a:ext uri="{FF2B5EF4-FFF2-40B4-BE49-F238E27FC236}">
                <a16:creationId xmlns:a16="http://schemas.microsoft.com/office/drawing/2014/main" id="{C2A7597A-3DE2-BE4C-93B1-B4AA12207605}"/>
              </a:ext>
            </a:extLst>
          </p:cNvPr>
          <p:cNvSpPr>
            <a:spLocks noChangeArrowheads="1"/>
          </p:cNvSpPr>
          <p:nvPr userDrawn="1"/>
        </p:nvSpPr>
        <p:spPr bwMode="auto">
          <a:xfrm>
            <a:off x="2099635" y="3594509"/>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7" name="Freeform 8">
            <a:extLst>
              <a:ext uri="{FF2B5EF4-FFF2-40B4-BE49-F238E27FC236}">
                <a16:creationId xmlns:a16="http://schemas.microsoft.com/office/drawing/2014/main" id="{DCAD513B-BCDD-3F46-8D5E-83C0BE4DA481}"/>
              </a:ext>
            </a:extLst>
          </p:cNvPr>
          <p:cNvSpPr>
            <a:spLocks noChangeArrowheads="1"/>
          </p:cNvSpPr>
          <p:nvPr userDrawn="1"/>
        </p:nvSpPr>
        <p:spPr bwMode="auto">
          <a:xfrm>
            <a:off x="3199332" y="3594509"/>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8" name="Freeform 9">
            <a:extLst>
              <a:ext uri="{FF2B5EF4-FFF2-40B4-BE49-F238E27FC236}">
                <a16:creationId xmlns:a16="http://schemas.microsoft.com/office/drawing/2014/main" id="{8EDAA060-637C-5043-A3CB-42805D1055AA}"/>
              </a:ext>
            </a:extLst>
          </p:cNvPr>
          <p:cNvSpPr>
            <a:spLocks noChangeArrowheads="1"/>
          </p:cNvSpPr>
          <p:nvPr userDrawn="1"/>
        </p:nvSpPr>
        <p:spPr bwMode="auto">
          <a:xfrm>
            <a:off x="4299029" y="3624672"/>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accent1"/>
          </a:solidFill>
          <a:ln>
            <a:noFill/>
          </a:ln>
          <a:effectLst/>
        </p:spPr>
        <p:txBody>
          <a:bodyPr wrap="none" anchor="ctr"/>
          <a:lstStyle/>
          <a:p>
            <a:endParaRPr lang="en-US"/>
          </a:p>
        </p:txBody>
      </p:sp>
      <p:sp>
        <p:nvSpPr>
          <p:cNvPr id="159" name="Freeform 11">
            <a:extLst>
              <a:ext uri="{FF2B5EF4-FFF2-40B4-BE49-F238E27FC236}">
                <a16:creationId xmlns:a16="http://schemas.microsoft.com/office/drawing/2014/main" id="{216094D3-6728-6B4D-A942-2E17A5FDCBE2}"/>
              </a:ext>
            </a:extLst>
          </p:cNvPr>
          <p:cNvSpPr>
            <a:spLocks noChangeArrowheads="1"/>
          </p:cNvSpPr>
          <p:nvPr userDrawn="1"/>
        </p:nvSpPr>
        <p:spPr bwMode="auto">
          <a:xfrm>
            <a:off x="7567163" y="3624672"/>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accent1"/>
          </a:solidFill>
          <a:ln>
            <a:noFill/>
          </a:ln>
          <a:effectLst/>
        </p:spPr>
        <p:txBody>
          <a:bodyPr wrap="none" anchor="ctr"/>
          <a:lstStyle/>
          <a:p>
            <a:endParaRPr lang="en-US"/>
          </a:p>
        </p:txBody>
      </p:sp>
      <p:sp>
        <p:nvSpPr>
          <p:cNvPr id="160" name="Freeform 12">
            <a:extLst>
              <a:ext uri="{FF2B5EF4-FFF2-40B4-BE49-F238E27FC236}">
                <a16:creationId xmlns:a16="http://schemas.microsoft.com/office/drawing/2014/main" id="{A47FD1BC-F82A-BA47-8F6B-B3242FC8C2FB}"/>
              </a:ext>
            </a:extLst>
          </p:cNvPr>
          <p:cNvSpPr>
            <a:spLocks noChangeArrowheads="1"/>
          </p:cNvSpPr>
          <p:nvPr userDrawn="1"/>
        </p:nvSpPr>
        <p:spPr bwMode="auto">
          <a:xfrm>
            <a:off x="2083129" y="2562139"/>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accent1"/>
          </a:solidFill>
          <a:ln>
            <a:noFill/>
          </a:ln>
          <a:effectLst/>
        </p:spPr>
        <p:txBody>
          <a:bodyPr wrap="none" anchor="ctr"/>
          <a:lstStyle/>
          <a:p>
            <a:endParaRPr lang="en-US"/>
          </a:p>
        </p:txBody>
      </p:sp>
      <p:sp>
        <p:nvSpPr>
          <p:cNvPr id="161" name="Freeform 13">
            <a:extLst>
              <a:ext uri="{FF2B5EF4-FFF2-40B4-BE49-F238E27FC236}">
                <a16:creationId xmlns:a16="http://schemas.microsoft.com/office/drawing/2014/main" id="{318C8368-4070-7647-BD91-85CBB16806F3}"/>
              </a:ext>
            </a:extLst>
          </p:cNvPr>
          <p:cNvSpPr>
            <a:spLocks noChangeArrowheads="1"/>
          </p:cNvSpPr>
          <p:nvPr userDrawn="1"/>
        </p:nvSpPr>
        <p:spPr bwMode="auto">
          <a:xfrm>
            <a:off x="5329833" y="742632"/>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accent1"/>
          </a:solidFill>
          <a:ln>
            <a:noFill/>
          </a:ln>
          <a:effectLst/>
        </p:spPr>
        <p:txBody>
          <a:bodyPr wrap="none" anchor="ctr"/>
          <a:lstStyle/>
          <a:p>
            <a:endParaRPr lang="en-US"/>
          </a:p>
        </p:txBody>
      </p:sp>
      <p:sp>
        <p:nvSpPr>
          <p:cNvPr id="162" name="Freeform 14">
            <a:extLst>
              <a:ext uri="{FF2B5EF4-FFF2-40B4-BE49-F238E27FC236}">
                <a16:creationId xmlns:a16="http://schemas.microsoft.com/office/drawing/2014/main" id="{E972E404-D6EA-7040-A7A3-66C600269C08}"/>
              </a:ext>
            </a:extLst>
          </p:cNvPr>
          <p:cNvSpPr>
            <a:spLocks noChangeArrowheads="1"/>
          </p:cNvSpPr>
          <p:nvPr userDrawn="1"/>
        </p:nvSpPr>
        <p:spPr bwMode="auto">
          <a:xfrm>
            <a:off x="7624789" y="1601311"/>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accent1"/>
          </a:solidFill>
          <a:ln>
            <a:noFill/>
          </a:ln>
          <a:effectLst/>
        </p:spPr>
        <p:txBody>
          <a:bodyPr wrap="none" anchor="ctr"/>
          <a:lstStyle/>
          <a:p>
            <a:endParaRPr lang="en-US"/>
          </a:p>
        </p:txBody>
      </p:sp>
      <p:sp>
        <p:nvSpPr>
          <p:cNvPr id="163" name="Freeform 15">
            <a:extLst>
              <a:ext uri="{FF2B5EF4-FFF2-40B4-BE49-F238E27FC236}">
                <a16:creationId xmlns:a16="http://schemas.microsoft.com/office/drawing/2014/main" id="{DFE63919-936D-6D41-ACE4-42180056ECA9}"/>
              </a:ext>
            </a:extLst>
          </p:cNvPr>
          <p:cNvSpPr>
            <a:spLocks noChangeArrowheads="1"/>
          </p:cNvSpPr>
          <p:nvPr userDrawn="1"/>
        </p:nvSpPr>
        <p:spPr bwMode="auto">
          <a:xfrm>
            <a:off x="2068048" y="691039"/>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accent1"/>
          </a:solidFill>
          <a:ln>
            <a:noFill/>
          </a:ln>
          <a:effectLst/>
        </p:spPr>
        <p:txBody>
          <a:bodyPr wrap="none" anchor="ctr"/>
          <a:lstStyle/>
          <a:p>
            <a:endParaRPr lang="en-US"/>
          </a:p>
        </p:txBody>
      </p:sp>
      <p:sp>
        <p:nvSpPr>
          <p:cNvPr id="164" name="Freeform 16">
            <a:extLst>
              <a:ext uri="{FF2B5EF4-FFF2-40B4-BE49-F238E27FC236}">
                <a16:creationId xmlns:a16="http://schemas.microsoft.com/office/drawing/2014/main" id="{13DCF8E7-DC95-0B48-8A68-C7F376FDDCF7}"/>
              </a:ext>
            </a:extLst>
          </p:cNvPr>
          <p:cNvSpPr>
            <a:spLocks noChangeArrowheads="1"/>
          </p:cNvSpPr>
          <p:nvPr userDrawn="1"/>
        </p:nvSpPr>
        <p:spPr bwMode="auto">
          <a:xfrm>
            <a:off x="4346336" y="1558449"/>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accent1"/>
          </a:solidFill>
          <a:ln>
            <a:noFill/>
          </a:ln>
          <a:effectLst/>
        </p:spPr>
        <p:txBody>
          <a:bodyPr wrap="none" anchor="ctr"/>
          <a:lstStyle/>
          <a:p>
            <a:endParaRPr lang="en-US"/>
          </a:p>
        </p:txBody>
      </p:sp>
      <p:sp>
        <p:nvSpPr>
          <p:cNvPr id="165" name="Freeform 17">
            <a:extLst>
              <a:ext uri="{FF2B5EF4-FFF2-40B4-BE49-F238E27FC236}">
                <a16:creationId xmlns:a16="http://schemas.microsoft.com/office/drawing/2014/main" id="{6896B4DA-10EC-9E41-B3ED-091BD61157CF}"/>
              </a:ext>
            </a:extLst>
          </p:cNvPr>
          <p:cNvSpPr>
            <a:spLocks noChangeArrowheads="1"/>
          </p:cNvSpPr>
          <p:nvPr userDrawn="1"/>
        </p:nvSpPr>
        <p:spPr bwMode="auto">
          <a:xfrm>
            <a:off x="3166952" y="691039"/>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accent1"/>
          </a:solidFill>
          <a:ln>
            <a:noFill/>
          </a:ln>
          <a:effectLst/>
        </p:spPr>
        <p:txBody>
          <a:bodyPr wrap="none" anchor="ctr"/>
          <a:lstStyle/>
          <a:p>
            <a:endParaRPr lang="en-US"/>
          </a:p>
        </p:txBody>
      </p:sp>
      <p:sp>
        <p:nvSpPr>
          <p:cNvPr id="166" name="Freeform 18">
            <a:extLst>
              <a:ext uri="{FF2B5EF4-FFF2-40B4-BE49-F238E27FC236}">
                <a16:creationId xmlns:a16="http://schemas.microsoft.com/office/drawing/2014/main" id="{861791EC-01C3-BB44-8941-2516F415B096}"/>
              </a:ext>
            </a:extLst>
          </p:cNvPr>
          <p:cNvSpPr>
            <a:spLocks noChangeArrowheads="1"/>
          </p:cNvSpPr>
          <p:nvPr userDrawn="1"/>
        </p:nvSpPr>
        <p:spPr bwMode="auto">
          <a:xfrm>
            <a:off x="6459692" y="695007"/>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accent1"/>
          </a:solidFill>
          <a:ln>
            <a:noFill/>
          </a:ln>
          <a:effectLst/>
        </p:spPr>
        <p:txBody>
          <a:bodyPr wrap="none" anchor="ctr"/>
          <a:lstStyle/>
          <a:p>
            <a:endParaRPr lang="en-US"/>
          </a:p>
        </p:txBody>
      </p:sp>
      <p:sp>
        <p:nvSpPr>
          <p:cNvPr id="167" name="Freeform 19">
            <a:extLst>
              <a:ext uri="{FF2B5EF4-FFF2-40B4-BE49-F238E27FC236}">
                <a16:creationId xmlns:a16="http://schemas.microsoft.com/office/drawing/2014/main" id="{DA2D1C1E-35D3-E14B-B2C5-FB0E21CC6FCB}"/>
              </a:ext>
            </a:extLst>
          </p:cNvPr>
          <p:cNvSpPr>
            <a:spLocks noChangeArrowheads="1"/>
          </p:cNvSpPr>
          <p:nvPr userDrawn="1"/>
        </p:nvSpPr>
        <p:spPr bwMode="auto">
          <a:xfrm>
            <a:off x="4268236" y="728345"/>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accent1"/>
          </a:solidFill>
          <a:ln>
            <a:noFill/>
          </a:ln>
          <a:effectLst/>
        </p:spPr>
        <p:txBody>
          <a:bodyPr wrap="none" anchor="ctr"/>
          <a:lstStyle/>
          <a:p>
            <a:endParaRPr lang="en-US"/>
          </a:p>
        </p:txBody>
      </p:sp>
      <p:sp>
        <p:nvSpPr>
          <p:cNvPr id="168" name="Freeform 20">
            <a:extLst>
              <a:ext uri="{FF2B5EF4-FFF2-40B4-BE49-F238E27FC236}">
                <a16:creationId xmlns:a16="http://schemas.microsoft.com/office/drawing/2014/main" id="{7A8E05B0-02EA-894C-82C4-D22ACBA28EB1}"/>
              </a:ext>
            </a:extLst>
          </p:cNvPr>
          <p:cNvSpPr>
            <a:spLocks noChangeArrowheads="1"/>
          </p:cNvSpPr>
          <p:nvPr userDrawn="1"/>
        </p:nvSpPr>
        <p:spPr bwMode="auto">
          <a:xfrm>
            <a:off x="5373008" y="1594167"/>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accent1"/>
          </a:solidFill>
          <a:ln>
            <a:noFill/>
          </a:ln>
          <a:effectLst/>
        </p:spPr>
        <p:txBody>
          <a:bodyPr wrap="none" anchor="ctr"/>
          <a:lstStyle/>
          <a:p>
            <a:endParaRPr lang="en-US"/>
          </a:p>
        </p:txBody>
      </p:sp>
      <p:sp>
        <p:nvSpPr>
          <p:cNvPr id="169" name="Freeform 21">
            <a:extLst>
              <a:ext uri="{FF2B5EF4-FFF2-40B4-BE49-F238E27FC236}">
                <a16:creationId xmlns:a16="http://schemas.microsoft.com/office/drawing/2014/main" id="{6DCF3137-A35D-D440-8DDA-B6D853FF8388}"/>
              </a:ext>
            </a:extLst>
          </p:cNvPr>
          <p:cNvSpPr>
            <a:spLocks noChangeArrowheads="1"/>
          </p:cNvSpPr>
          <p:nvPr userDrawn="1"/>
        </p:nvSpPr>
        <p:spPr bwMode="auto">
          <a:xfrm>
            <a:off x="4266648" y="2578014"/>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accent1"/>
          </a:solidFill>
          <a:ln>
            <a:noFill/>
          </a:ln>
          <a:effectLst/>
        </p:spPr>
        <p:txBody>
          <a:bodyPr wrap="none" anchor="ctr"/>
          <a:lstStyle/>
          <a:p>
            <a:endParaRPr lang="en-US"/>
          </a:p>
        </p:txBody>
      </p:sp>
      <p:sp>
        <p:nvSpPr>
          <p:cNvPr id="170" name="Freeform 169">
            <a:extLst>
              <a:ext uri="{FF2B5EF4-FFF2-40B4-BE49-F238E27FC236}">
                <a16:creationId xmlns:a16="http://schemas.microsoft.com/office/drawing/2014/main" id="{28B56042-00B2-A44E-A5A8-BEA5D76D8AE4}"/>
              </a:ext>
            </a:extLst>
          </p:cNvPr>
          <p:cNvSpPr>
            <a:spLocks noChangeArrowheads="1"/>
          </p:cNvSpPr>
          <p:nvPr userDrawn="1"/>
        </p:nvSpPr>
        <p:spPr bwMode="auto">
          <a:xfrm>
            <a:off x="7563358" y="2586745"/>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accent1"/>
          </a:solidFill>
          <a:ln>
            <a:noFill/>
          </a:ln>
          <a:effectLst/>
        </p:spPr>
        <p:txBody>
          <a:bodyPr wrap="none" anchor="ctr"/>
          <a:lstStyle/>
          <a:p>
            <a:endParaRPr lang="en-US"/>
          </a:p>
        </p:txBody>
      </p:sp>
      <p:sp>
        <p:nvSpPr>
          <p:cNvPr id="171" name="Freeform 170">
            <a:extLst>
              <a:ext uri="{FF2B5EF4-FFF2-40B4-BE49-F238E27FC236}">
                <a16:creationId xmlns:a16="http://schemas.microsoft.com/office/drawing/2014/main" id="{76475576-7741-3140-8C10-483AA17CC9FF}"/>
              </a:ext>
            </a:extLst>
          </p:cNvPr>
          <p:cNvSpPr>
            <a:spLocks noChangeArrowheads="1"/>
          </p:cNvSpPr>
          <p:nvPr userDrawn="1"/>
        </p:nvSpPr>
        <p:spPr bwMode="auto">
          <a:xfrm>
            <a:off x="5364595" y="3614353"/>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accent1"/>
          </a:solidFill>
          <a:ln>
            <a:noFill/>
          </a:ln>
          <a:effectLst/>
        </p:spPr>
        <p:txBody>
          <a:bodyPr wrap="none" anchor="ctr"/>
          <a:lstStyle/>
          <a:p>
            <a:endParaRPr lang="en-US"/>
          </a:p>
        </p:txBody>
      </p:sp>
      <p:sp>
        <p:nvSpPr>
          <p:cNvPr id="172" name="Freeform 171">
            <a:extLst>
              <a:ext uri="{FF2B5EF4-FFF2-40B4-BE49-F238E27FC236}">
                <a16:creationId xmlns:a16="http://schemas.microsoft.com/office/drawing/2014/main" id="{00A00BD2-50FE-7F46-A6D6-70A4915FA08B}"/>
              </a:ext>
            </a:extLst>
          </p:cNvPr>
          <p:cNvSpPr>
            <a:spLocks noChangeArrowheads="1"/>
          </p:cNvSpPr>
          <p:nvPr userDrawn="1"/>
        </p:nvSpPr>
        <p:spPr bwMode="auto">
          <a:xfrm>
            <a:off x="7576058" y="761683"/>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accent1"/>
          </a:solidFill>
          <a:ln>
            <a:noFill/>
          </a:ln>
          <a:effectLst/>
        </p:spPr>
        <p:txBody>
          <a:bodyPr wrap="none" anchor="ctr"/>
          <a:lstStyle/>
          <a:p>
            <a:endParaRPr lang="en-US"/>
          </a:p>
        </p:txBody>
      </p:sp>
      <p:sp>
        <p:nvSpPr>
          <p:cNvPr id="173" name="Freeform 172">
            <a:extLst>
              <a:ext uri="{FF2B5EF4-FFF2-40B4-BE49-F238E27FC236}">
                <a16:creationId xmlns:a16="http://schemas.microsoft.com/office/drawing/2014/main" id="{E1204CE1-3227-2343-89EC-D395392BD355}"/>
              </a:ext>
            </a:extLst>
          </p:cNvPr>
          <p:cNvSpPr>
            <a:spLocks noChangeArrowheads="1"/>
          </p:cNvSpPr>
          <p:nvPr userDrawn="1"/>
        </p:nvSpPr>
        <p:spPr bwMode="auto">
          <a:xfrm>
            <a:off x="8666858" y="3624672"/>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accent1"/>
          </a:solidFill>
          <a:ln>
            <a:noFill/>
          </a:ln>
          <a:effectLst/>
        </p:spPr>
        <p:txBody>
          <a:bodyPr wrap="none" anchor="ctr"/>
          <a:lstStyle/>
          <a:p>
            <a:endParaRPr lang="en-US"/>
          </a:p>
        </p:txBody>
      </p:sp>
      <p:sp>
        <p:nvSpPr>
          <p:cNvPr id="174" name="Freeform 173">
            <a:extLst>
              <a:ext uri="{FF2B5EF4-FFF2-40B4-BE49-F238E27FC236}">
                <a16:creationId xmlns:a16="http://schemas.microsoft.com/office/drawing/2014/main" id="{FCAF4A6D-2188-C840-9416-668B9BA88DE9}"/>
              </a:ext>
            </a:extLst>
          </p:cNvPr>
          <p:cNvSpPr>
            <a:spLocks noChangeArrowheads="1"/>
          </p:cNvSpPr>
          <p:nvPr userDrawn="1"/>
        </p:nvSpPr>
        <p:spPr bwMode="auto">
          <a:xfrm>
            <a:off x="8686071" y="701357"/>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accent1"/>
          </a:solidFill>
          <a:ln>
            <a:noFill/>
          </a:ln>
          <a:effectLst/>
        </p:spPr>
        <p:txBody>
          <a:bodyPr wrap="none" anchor="ctr"/>
          <a:lstStyle/>
          <a:p>
            <a:endParaRPr lang="en-US"/>
          </a:p>
        </p:txBody>
      </p:sp>
      <p:sp>
        <p:nvSpPr>
          <p:cNvPr id="175" name="Freeform 174">
            <a:extLst>
              <a:ext uri="{FF2B5EF4-FFF2-40B4-BE49-F238E27FC236}">
                <a16:creationId xmlns:a16="http://schemas.microsoft.com/office/drawing/2014/main" id="{6CBE9359-10F8-F447-9764-32E74C7C8858}"/>
              </a:ext>
            </a:extLst>
          </p:cNvPr>
          <p:cNvSpPr>
            <a:spLocks noChangeArrowheads="1"/>
          </p:cNvSpPr>
          <p:nvPr userDrawn="1"/>
        </p:nvSpPr>
        <p:spPr bwMode="auto">
          <a:xfrm>
            <a:off x="3186150" y="4613522"/>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chemeClr val="accent1"/>
          </a:solidFill>
          <a:ln>
            <a:noFill/>
          </a:ln>
          <a:effectLst/>
        </p:spPr>
        <p:txBody>
          <a:bodyPr wrap="none" anchor="ctr"/>
          <a:lstStyle/>
          <a:p>
            <a:endParaRPr lang="en-US"/>
          </a:p>
        </p:txBody>
      </p:sp>
      <p:sp>
        <p:nvSpPr>
          <p:cNvPr id="176" name="Freeform 175">
            <a:extLst>
              <a:ext uri="{FF2B5EF4-FFF2-40B4-BE49-F238E27FC236}">
                <a16:creationId xmlns:a16="http://schemas.microsoft.com/office/drawing/2014/main" id="{B1403790-F726-6F44-9F71-469A827592D9}"/>
              </a:ext>
            </a:extLst>
          </p:cNvPr>
          <p:cNvSpPr>
            <a:spLocks noChangeArrowheads="1"/>
          </p:cNvSpPr>
          <p:nvPr userDrawn="1"/>
        </p:nvSpPr>
        <p:spPr bwMode="auto">
          <a:xfrm>
            <a:off x="5387925" y="4570652"/>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chemeClr val="accent1"/>
          </a:solidFill>
          <a:ln>
            <a:noFill/>
          </a:ln>
          <a:effectLst/>
        </p:spPr>
        <p:txBody>
          <a:bodyPr wrap="none" anchor="ctr"/>
          <a:lstStyle/>
          <a:p>
            <a:endParaRPr lang="en-US"/>
          </a:p>
        </p:txBody>
      </p:sp>
      <p:sp>
        <p:nvSpPr>
          <p:cNvPr id="177" name="Freeform 176">
            <a:extLst>
              <a:ext uri="{FF2B5EF4-FFF2-40B4-BE49-F238E27FC236}">
                <a16:creationId xmlns:a16="http://schemas.microsoft.com/office/drawing/2014/main" id="{C5EB74B3-33CD-774F-8545-108247B990AF}"/>
              </a:ext>
            </a:extLst>
          </p:cNvPr>
          <p:cNvSpPr>
            <a:spLocks noChangeArrowheads="1"/>
          </p:cNvSpPr>
          <p:nvPr userDrawn="1"/>
        </p:nvSpPr>
        <p:spPr bwMode="auto">
          <a:xfrm>
            <a:off x="2097566" y="4592884"/>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chemeClr val="accent1"/>
          </a:solidFill>
          <a:ln>
            <a:noFill/>
          </a:ln>
          <a:effectLst/>
        </p:spPr>
        <p:txBody>
          <a:bodyPr wrap="none" anchor="ctr"/>
          <a:lstStyle/>
          <a:p>
            <a:endParaRPr lang="en-US"/>
          </a:p>
        </p:txBody>
      </p:sp>
      <p:sp>
        <p:nvSpPr>
          <p:cNvPr id="178" name="Freeform 177">
            <a:extLst>
              <a:ext uri="{FF2B5EF4-FFF2-40B4-BE49-F238E27FC236}">
                <a16:creationId xmlns:a16="http://schemas.microsoft.com/office/drawing/2014/main" id="{89711E1D-8DC0-1545-A83F-37ECC98E4BA6}"/>
              </a:ext>
            </a:extLst>
          </p:cNvPr>
          <p:cNvSpPr>
            <a:spLocks noChangeArrowheads="1"/>
          </p:cNvSpPr>
          <p:nvPr userDrawn="1"/>
        </p:nvSpPr>
        <p:spPr bwMode="auto">
          <a:xfrm>
            <a:off x="4281879" y="4598441"/>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chemeClr val="accent1"/>
          </a:solidFill>
          <a:ln>
            <a:noFill/>
          </a:ln>
          <a:effectLst/>
        </p:spPr>
        <p:txBody>
          <a:bodyPr wrap="none" anchor="ctr"/>
          <a:lstStyle/>
          <a:p>
            <a:endParaRPr lang="en-US"/>
          </a:p>
        </p:txBody>
      </p:sp>
      <p:sp>
        <p:nvSpPr>
          <p:cNvPr id="179" name="Freeform 2">
            <a:extLst>
              <a:ext uri="{FF2B5EF4-FFF2-40B4-BE49-F238E27FC236}">
                <a16:creationId xmlns:a16="http://schemas.microsoft.com/office/drawing/2014/main" id="{7077EC29-EF86-A240-ADFB-89A4F0536C9A}"/>
              </a:ext>
            </a:extLst>
          </p:cNvPr>
          <p:cNvSpPr>
            <a:spLocks noChangeArrowheads="1"/>
          </p:cNvSpPr>
          <p:nvPr userDrawn="1"/>
        </p:nvSpPr>
        <p:spPr bwMode="auto">
          <a:xfrm>
            <a:off x="5377294" y="5572762"/>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chemeClr val="accent1"/>
          </a:solidFill>
          <a:ln>
            <a:noFill/>
          </a:ln>
          <a:effectLst/>
        </p:spPr>
        <p:txBody>
          <a:bodyPr wrap="none" anchor="ctr"/>
          <a:lstStyle/>
          <a:p>
            <a:endParaRPr lang="en-US"/>
          </a:p>
        </p:txBody>
      </p:sp>
      <p:sp>
        <p:nvSpPr>
          <p:cNvPr id="180" name="Freeform 3">
            <a:extLst>
              <a:ext uri="{FF2B5EF4-FFF2-40B4-BE49-F238E27FC236}">
                <a16:creationId xmlns:a16="http://schemas.microsoft.com/office/drawing/2014/main" id="{67AE4843-2E42-2E41-A5DC-204D0ED7ADE2}"/>
              </a:ext>
            </a:extLst>
          </p:cNvPr>
          <p:cNvSpPr>
            <a:spLocks noChangeArrowheads="1"/>
          </p:cNvSpPr>
          <p:nvPr userDrawn="1"/>
        </p:nvSpPr>
        <p:spPr bwMode="auto">
          <a:xfrm>
            <a:off x="3147738" y="5588637"/>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chemeClr val="accent1"/>
          </a:solidFill>
          <a:ln>
            <a:noFill/>
          </a:ln>
          <a:effectLst/>
        </p:spPr>
        <p:txBody>
          <a:bodyPr wrap="none" anchor="ctr"/>
          <a:lstStyle/>
          <a:p>
            <a:endParaRPr lang="en-US"/>
          </a:p>
        </p:txBody>
      </p:sp>
      <p:sp>
        <p:nvSpPr>
          <p:cNvPr id="181" name="Freeform 4">
            <a:extLst>
              <a:ext uri="{FF2B5EF4-FFF2-40B4-BE49-F238E27FC236}">
                <a16:creationId xmlns:a16="http://schemas.microsoft.com/office/drawing/2014/main" id="{37E747B9-3BAB-304F-8F84-824ECFE9C27D}"/>
              </a:ext>
            </a:extLst>
          </p:cNvPr>
          <p:cNvSpPr>
            <a:spLocks noChangeArrowheads="1"/>
          </p:cNvSpPr>
          <p:nvPr userDrawn="1"/>
        </p:nvSpPr>
        <p:spPr bwMode="auto">
          <a:xfrm>
            <a:off x="6476992" y="5570380"/>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chemeClr val="accent1"/>
          </a:solidFill>
          <a:ln>
            <a:noFill/>
          </a:ln>
          <a:effectLst/>
        </p:spPr>
        <p:txBody>
          <a:bodyPr wrap="none" anchor="ctr"/>
          <a:lstStyle/>
          <a:p>
            <a:endParaRPr lang="en-US"/>
          </a:p>
        </p:txBody>
      </p:sp>
      <p:sp>
        <p:nvSpPr>
          <p:cNvPr id="182" name="Freeform 6">
            <a:extLst>
              <a:ext uri="{FF2B5EF4-FFF2-40B4-BE49-F238E27FC236}">
                <a16:creationId xmlns:a16="http://schemas.microsoft.com/office/drawing/2014/main" id="{03042DFB-A8D1-464E-8B62-0893EA2F1421}"/>
              </a:ext>
            </a:extLst>
          </p:cNvPr>
          <p:cNvSpPr>
            <a:spLocks noChangeArrowheads="1"/>
          </p:cNvSpPr>
          <p:nvPr userDrawn="1"/>
        </p:nvSpPr>
        <p:spPr bwMode="auto">
          <a:xfrm>
            <a:off x="9770964" y="686276"/>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accent1"/>
          </a:solidFill>
          <a:ln>
            <a:noFill/>
          </a:ln>
          <a:effectLst/>
        </p:spPr>
        <p:txBody>
          <a:bodyPr wrap="none" anchor="ctr"/>
          <a:lstStyle/>
          <a:p>
            <a:endParaRPr lang="en-US"/>
          </a:p>
        </p:txBody>
      </p:sp>
      <p:sp>
        <p:nvSpPr>
          <p:cNvPr id="183" name="Freeform 8">
            <a:extLst>
              <a:ext uri="{FF2B5EF4-FFF2-40B4-BE49-F238E27FC236}">
                <a16:creationId xmlns:a16="http://schemas.microsoft.com/office/drawing/2014/main" id="{6309FCDC-AB77-7A40-9616-3B87AA053533}"/>
              </a:ext>
            </a:extLst>
          </p:cNvPr>
          <p:cNvSpPr>
            <a:spLocks noChangeArrowheads="1"/>
          </p:cNvSpPr>
          <p:nvPr userDrawn="1"/>
        </p:nvSpPr>
        <p:spPr bwMode="auto">
          <a:xfrm>
            <a:off x="4265691" y="5567056"/>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chemeClr val="accent1"/>
          </a:solidFill>
          <a:ln>
            <a:noFill/>
          </a:ln>
          <a:effectLst/>
        </p:spPr>
        <p:txBody>
          <a:bodyPr wrap="none" anchor="ctr"/>
          <a:lstStyle/>
          <a:p>
            <a:endParaRPr lang="en-US"/>
          </a:p>
        </p:txBody>
      </p:sp>
      <p:sp>
        <p:nvSpPr>
          <p:cNvPr id="184" name="Freeform 10">
            <a:extLst>
              <a:ext uri="{FF2B5EF4-FFF2-40B4-BE49-F238E27FC236}">
                <a16:creationId xmlns:a16="http://schemas.microsoft.com/office/drawing/2014/main" id="{43B61907-7DF2-D043-BB15-2BF6D822607A}"/>
              </a:ext>
            </a:extLst>
          </p:cNvPr>
          <p:cNvSpPr>
            <a:spLocks noChangeArrowheads="1"/>
          </p:cNvSpPr>
          <p:nvPr userDrawn="1"/>
        </p:nvSpPr>
        <p:spPr bwMode="auto">
          <a:xfrm>
            <a:off x="6520960" y="4597647"/>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chemeClr val="accent1"/>
          </a:solidFill>
          <a:ln>
            <a:noFill/>
          </a:ln>
          <a:effectLst/>
        </p:spPr>
        <p:txBody>
          <a:bodyPr wrap="none" anchor="ctr"/>
          <a:lstStyle/>
          <a:p>
            <a:endParaRPr lang="en-US"/>
          </a:p>
        </p:txBody>
      </p:sp>
      <p:sp>
        <p:nvSpPr>
          <p:cNvPr id="185" name="Freeform 13">
            <a:extLst>
              <a:ext uri="{FF2B5EF4-FFF2-40B4-BE49-F238E27FC236}">
                <a16:creationId xmlns:a16="http://schemas.microsoft.com/office/drawing/2014/main" id="{E2B4B1B6-CECA-5F45-AB3E-A48FD570CF5C}"/>
              </a:ext>
            </a:extLst>
          </p:cNvPr>
          <p:cNvSpPr>
            <a:spLocks noChangeArrowheads="1"/>
          </p:cNvSpPr>
          <p:nvPr userDrawn="1"/>
        </p:nvSpPr>
        <p:spPr bwMode="auto">
          <a:xfrm>
            <a:off x="6533348" y="3617528"/>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accent1"/>
          </a:solidFill>
          <a:ln>
            <a:noFill/>
          </a:ln>
          <a:effectLst/>
        </p:spPr>
        <p:txBody>
          <a:bodyPr wrap="none" anchor="ctr"/>
          <a:lstStyle/>
          <a:p>
            <a:endParaRPr lang="en-US"/>
          </a:p>
        </p:txBody>
      </p:sp>
      <p:sp>
        <p:nvSpPr>
          <p:cNvPr id="186" name="Freeform 22">
            <a:extLst>
              <a:ext uri="{FF2B5EF4-FFF2-40B4-BE49-F238E27FC236}">
                <a16:creationId xmlns:a16="http://schemas.microsoft.com/office/drawing/2014/main" id="{E4C2A499-E8B8-3848-A740-1CB0686466D7}"/>
              </a:ext>
            </a:extLst>
          </p:cNvPr>
          <p:cNvSpPr>
            <a:spLocks noChangeArrowheads="1"/>
          </p:cNvSpPr>
          <p:nvPr userDrawn="1"/>
        </p:nvSpPr>
        <p:spPr bwMode="auto">
          <a:xfrm>
            <a:off x="9753352" y="2582776"/>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accent1"/>
          </a:solidFill>
          <a:ln>
            <a:noFill/>
          </a:ln>
          <a:effectLst/>
        </p:spPr>
        <p:txBody>
          <a:bodyPr wrap="none" anchor="ctr"/>
          <a:lstStyle/>
          <a:p>
            <a:endParaRPr lang="en-US"/>
          </a:p>
        </p:txBody>
      </p:sp>
      <p:sp>
        <p:nvSpPr>
          <p:cNvPr id="187" name="Freeform 19">
            <a:extLst>
              <a:ext uri="{FF2B5EF4-FFF2-40B4-BE49-F238E27FC236}">
                <a16:creationId xmlns:a16="http://schemas.microsoft.com/office/drawing/2014/main" id="{62FDCCE8-98D7-DD4E-82D9-62FDA73CA9BA}"/>
              </a:ext>
            </a:extLst>
          </p:cNvPr>
          <p:cNvSpPr>
            <a:spLocks noChangeArrowheads="1"/>
          </p:cNvSpPr>
          <p:nvPr userDrawn="1"/>
        </p:nvSpPr>
        <p:spPr bwMode="auto">
          <a:xfrm>
            <a:off x="9769525" y="4613522"/>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chemeClr val="accent1"/>
          </a:solidFill>
          <a:ln>
            <a:noFill/>
          </a:ln>
          <a:effectLst/>
        </p:spPr>
        <p:txBody>
          <a:bodyPr wrap="none" anchor="ctr"/>
          <a:lstStyle/>
          <a:p>
            <a:endParaRPr lang="en-US"/>
          </a:p>
        </p:txBody>
      </p:sp>
      <p:sp>
        <p:nvSpPr>
          <p:cNvPr id="188" name="Freeform 20">
            <a:extLst>
              <a:ext uri="{FF2B5EF4-FFF2-40B4-BE49-F238E27FC236}">
                <a16:creationId xmlns:a16="http://schemas.microsoft.com/office/drawing/2014/main" id="{6CFF5F02-7578-464E-9642-C270CE824C6F}"/>
              </a:ext>
            </a:extLst>
          </p:cNvPr>
          <p:cNvSpPr>
            <a:spLocks noChangeArrowheads="1"/>
          </p:cNvSpPr>
          <p:nvPr userDrawn="1"/>
        </p:nvSpPr>
        <p:spPr bwMode="auto">
          <a:xfrm>
            <a:off x="2078997" y="5580699"/>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chemeClr val="accent1"/>
          </a:solidFill>
          <a:ln>
            <a:noFill/>
          </a:ln>
          <a:effectLst/>
        </p:spPr>
        <p:txBody>
          <a:bodyPr wrap="none" anchor="ctr"/>
          <a:lstStyle/>
          <a:p>
            <a:endParaRPr lang="en-US"/>
          </a:p>
        </p:txBody>
      </p:sp>
      <p:sp>
        <p:nvSpPr>
          <p:cNvPr id="189" name="Freeform 23">
            <a:extLst>
              <a:ext uri="{FF2B5EF4-FFF2-40B4-BE49-F238E27FC236}">
                <a16:creationId xmlns:a16="http://schemas.microsoft.com/office/drawing/2014/main" id="{33CF9549-065A-8942-A680-0A7C7E797B66}"/>
              </a:ext>
            </a:extLst>
          </p:cNvPr>
          <p:cNvSpPr>
            <a:spLocks noChangeArrowheads="1"/>
          </p:cNvSpPr>
          <p:nvPr userDrawn="1"/>
        </p:nvSpPr>
        <p:spPr bwMode="auto">
          <a:xfrm>
            <a:off x="8694951" y="4602409"/>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accent1"/>
          </a:solidFill>
          <a:ln>
            <a:noFill/>
          </a:ln>
          <a:effectLst/>
        </p:spPr>
        <p:txBody>
          <a:bodyPr wrap="none" anchor="ctr"/>
          <a:lstStyle/>
          <a:p>
            <a:endParaRPr lang="en-US"/>
          </a:p>
        </p:txBody>
      </p:sp>
      <p:sp>
        <p:nvSpPr>
          <p:cNvPr id="190" name="Freeform 24">
            <a:extLst>
              <a:ext uri="{FF2B5EF4-FFF2-40B4-BE49-F238E27FC236}">
                <a16:creationId xmlns:a16="http://schemas.microsoft.com/office/drawing/2014/main" id="{0A05FCB2-16BD-2745-B9A1-1BBA2A16A87D}"/>
              </a:ext>
            </a:extLst>
          </p:cNvPr>
          <p:cNvSpPr>
            <a:spLocks noChangeArrowheads="1"/>
          </p:cNvSpPr>
          <p:nvPr userDrawn="1"/>
        </p:nvSpPr>
        <p:spPr bwMode="auto">
          <a:xfrm>
            <a:off x="7588263" y="4597647"/>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chemeClr val="accent1"/>
          </a:solidFill>
          <a:ln>
            <a:noFill/>
          </a:ln>
          <a:effectLst/>
        </p:spPr>
        <p:txBody>
          <a:bodyPr wrap="none" anchor="ctr"/>
          <a:lstStyle/>
          <a:p>
            <a:endParaRPr lang="en-US"/>
          </a:p>
        </p:txBody>
      </p:sp>
      <p:sp>
        <p:nvSpPr>
          <p:cNvPr id="191" name="Freeform 9">
            <a:extLst>
              <a:ext uri="{FF2B5EF4-FFF2-40B4-BE49-F238E27FC236}">
                <a16:creationId xmlns:a16="http://schemas.microsoft.com/office/drawing/2014/main" id="{ADFBED1E-879D-9C4F-BFDB-F4D21F1286D2}"/>
              </a:ext>
            </a:extLst>
          </p:cNvPr>
          <p:cNvSpPr>
            <a:spLocks noChangeArrowheads="1"/>
          </p:cNvSpPr>
          <p:nvPr userDrawn="1"/>
        </p:nvSpPr>
        <p:spPr bwMode="auto">
          <a:xfrm>
            <a:off x="8687495" y="5591018"/>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chemeClr val="accent1"/>
          </a:solidFill>
          <a:ln>
            <a:noFill/>
          </a:ln>
          <a:effectLst/>
        </p:spPr>
        <p:txBody>
          <a:bodyPr wrap="none" anchor="ctr"/>
          <a:lstStyle/>
          <a:p>
            <a:endParaRPr lang="en-US"/>
          </a:p>
        </p:txBody>
      </p:sp>
      <p:sp>
        <p:nvSpPr>
          <p:cNvPr id="192" name="Freeform 10">
            <a:extLst>
              <a:ext uri="{FF2B5EF4-FFF2-40B4-BE49-F238E27FC236}">
                <a16:creationId xmlns:a16="http://schemas.microsoft.com/office/drawing/2014/main" id="{76840D8A-DA81-C34A-9534-4AF8BC58E4B0}"/>
              </a:ext>
            </a:extLst>
          </p:cNvPr>
          <p:cNvSpPr>
            <a:spLocks noChangeArrowheads="1"/>
          </p:cNvSpPr>
          <p:nvPr userDrawn="1"/>
        </p:nvSpPr>
        <p:spPr bwMode="auto">
          <a:xfrm>
            <a:off x="7567163" y="5601337"/>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chemeClr val="accent1"/>
          </a:solidFill>
          <a:ln>
            <a:noFill/>
          </a:ln>
          <a:effectLst/>
        </p:spPr>
        <p:txBody>
          <a:bodyPr wrap="none" anchor="ctr"/>
          <a:lstStyle/>
          <a:p>
            <a:endParaRPr lang="en-US"/>
          </a:p>
        </p:txBody>
      </p:sp>
      <p:sp>
        <p:nvSpPr>
          <p:cNvPr id="193" name="Freeform 11">
            <a:extLst>
              <a:ext uri="{FF2B5EF4-FFF2-40B4-BE49-F238E27FC236}">
                <a16:creationId xmlns:a16="http://schemas.microsoft.com/office/drawing/2014/main" id="{FDA47312-BFDE-1040-93B5-0B6011B45D90}"/>
              </a:ext>
            </a:extLst>
          </p:cNvPr>
          <p:cNvSpPr>
            <a:spLocks noChangeArrowheads="1"/>
          </p:cNvSpPr>
          <p:nvPr userDrawn="1"/>
        </p:nvSpPr>
        <p:spPr bwMode="auto">
          <a:xfrm>
            <a:off x="9758101" y="5597368"/>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chemeClr val="accent1"/>
          </a:solidFill>
          <a:ln>
            <a:noFill/>
          </a:ln>
          <a:effectLst/>
        </p:spPr>
        <p:txBody>
          <a:bodyPr wrap="none" anchor="ctr"/>
          <a:lstStyle/>
          <a:p>
            <a:endParaRPr lang="en-US"/>
          </a:p>
        </p:txBody>
      </p:sp>
      <p:sp>
        <p:nvSpPr>
          <p:cNvPr id="194" name="Freeform 32">
            <a:extLst>
              <a:ext uri="{FF2B5EF4-FFF2-40B4-BE49-F238E27FC236}">
                <a16:creationId xmlns:a16="http://schemas.microsoft.com/office/drawing/2014/main" id="{0289FF05-86AC-564C-A668-63658B630C3A}"/>
              </a:ext>
            </a:extLst>
          </p:cNvPr>
          <p:cNvSpPr>
            <a:spLocks noChangeArrowheads="1"/>
          </p:cNvSpPr>
          <p:nvPr userDrawn="1"/>
        </p:nvSpPr>
        <p:spPr bwMode="auto">
          <a:xfrm>
            <a:off x="9775245" y="1629886"/>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accent1"/>
          </a:solidFill>
          <a:ln>
            <a:noFill/>
          </a:ln>
          <a:effectLst/>
        </p:spPr>
        <p:txBody>
          <a:bodyPr wrap="none" anchor="ctr"/>
          <a:lstStyle/>
          <a:p>
            <a:endParaRPr lang="en-US"/>
          </a:p>
        </p:txBody>
      </p:sp>
      <p:sp>
        <p:nvSpPr>
          <p:cNvPr id="195" name="Freeform 1">
            <a:extLst>
              <a:ext uri="{FF2B5EF4-FFF2-40B4-BE49-F238E27FC236}">
                <a16:creationId xmlns:a16="http://schemas.microsoft.com/office/drawing/2014/main" id="{8EA42143-031A-7041-86A2-7532B4FFE083}"/>
              </a:ext>
            </a:extLst>
          </p:cNvPr>
          <p:cNvSpPr>
            <a:spLocks noChangeArrowheads="1"/>
          </p:cNvSpPr>
          <p:nvPr userDrawn="1"/>
        </p:nvSpPr>
        <p:spPr bwMode="auto">
          <a:xfrm>
            <a:off x="8724483" y="1612424"/>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accent1"/>
          </a:solidFill>
          <a:ln>
            <a:noFill/>
          </a:ln>
          <a:effectLst/>
        </p:spPr>
        <p:txBody>
          <a:bodyPr wrap="none" anchor="ctr"/>
          <a:lstStyle/>
          <a:p>
            <a:endParaRPr lang="en-US"/>
          </a:p>
        </p:txBody>
      </p:sp>
      <p:sp>
        <p:nvSpPr>
          <p:cNvPr id="196" name="Freeform 28">
            <a:extLst>
              <a:ext uri="{FF2B5EF4-FFF2-40B4-BE49-F238E27FC236}">
                <a16:creationId xmlns:a16="http://schemas.microsoft.com/office/drawing/2014/main" id="{1E8E0255-03A6-ED47-8378-8A5A56B3D57C}"/>
              </a:ext>
            </a:extLst>
          </p:cNvPr>
          <p:cNvSpPr>
            <a:spLocks noChangeArrowheads="1"/>
          </p:cNvSpPr>
          <p:nvPr userDrawn="1"/>
        </p:nvSpPr>
        <p:spPr bwMode="auto">
          <a:xfrm>
            <a:off x="9757307" y="3599272"/>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accent1"/>
          </a:solidFill>
          <a:ln>
            <a:noFill/>
          </a:ln>
          <a:effectLst/>
        </p:spPr>
        <p:txBody>
          <a:bodyPr wrap="none" anchor="ctr"/>
          <a:lstStyle/>
          <a:p>
            <a:endParaRPr lang="en-US"/>
          </a:p>
        </p:txBody>
      </p:sp>
      <p:sp>
        <p:nvSpPr>
          <p:cNvPr id="197" name="Freeform 5">
            <a:extLst>
              <a:ext uri="{FF2B5EF4-FFF2-40B4-BE49-F238E27FC236}">
                <a16:creationId xmlns:a16="http://schemas.microsoft.com/office/drawing/2014/main" id="{C6CE69A8-97AE-8740-B0F1-E4DFD02CE78B}"/>
              </a:ext>
            </a:extLst>
          </p:cNvPr>
          <p:cNvSpPr>
            <a:spLocks noChangeArrowheads="1"/>
          </p:cNvSpPr>
          <p:nvPr userDrawn="1"/>
        </p:nvSpPr>
        <p:spPr bwMode="auto">
          <a:xfrm>
            <a:off x="8675752" y="2581982"/>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accent1"/>
          </a:solidFill>
          <a:ln>
            <a:noFill/>
          </a:ln>
          <a:effectLst/>
        </p:spPr>
        <p:txBody>
          <a:bodyPr wrap="none" anchor="ctr"/>
          <a:lstStyle/>
          <a:p>
            <a:endParaRPr lang="en-US"/>
          </a:p>
        </p:txBody>
      </p:sp>
      <p:grpSp>
        <p:nvGrpSpPr>
          <p:cNvPr id="54" name="Ryhmä 53">
            <a:extLst>
              <a:ext uri="{FF2B5EF4-FFF2-40B4-BE49-F238E27FC236}">
                <a16:creationId xmlns:a16="http://schemas.microsoft.com/office/drawing/2014/main" id="{7BD716F7-1D5A-0B41-8FE6-817B3CA3A138}"/>
              </a:ext>
            </a:extLst>
          </p:cNvPr>
          <p:cNvGrpSpPr/>
          <p:nvPr userDrawn="1"/>
        </p:nvGrpSpPr>
        <p:grpSpPr>
          <a:xfrm>
            <a:off x="1072962" y="2705281"/>
            <a:ext cx="428625" cy="488950"/>
            <a:chOff x="1072962" y="2705281"/>
            <a:chExt cx="428625" cy="488950"/>
          </a:xfrm>
        </p:grpSpPr>
        <p:sp>
          <p:nvSpPr>
            <p:cNvPr id="55" name="Freeform 8">
              <a:extLst>
                <a:ext uri="{FF2B5EF4-FFF2-40B4-BE49-F238E27FC236}">
                  <a16:creationId xmlns:a16="http://schemas.microsoft.com/office/drawing/2014/main" id="{F076274D-21DE-E64E-8FB5-FEE0FC30BB76}"/>
                </a:ext>
              </a:extLst>
            </p:cNvPr>
            <p:cNvSpPr>
              <a:spLocks noChangeArrowheads="1"/>
            </p:cNvSpPr>
            <p:nvPr userDrawn="1"/>
          </p:nvSpPr>
          <p:spPr bwMode="auto">
            <a:xfrm>
              <a:off x="1072962" y="2705281"/>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56" name="Puolivapaa piirto 55">
              <a:extLst>
                <a:ext uri="{FF2B5EF4-FFF2-40B4-BE49-F238E27FC236}">
                  <a16:creationId xmlns:a16="http://schemas.microsoft.com/office/drawing/2014/main" id="{A560833B-B57F-DC4E-8B96-B5827A2E401E}"/>
                </a:ext>
              </a:extLst>
            </p:cNvPr>
            <p:cNvSpPr/>
            <p:nvPr userDrawn="1"/>
          </p:nvSpPr>
          <p:spPr>
            <a:xfrm>
              <a:off x="1193538" y="2915677"/>
              <a:ext cx="187471" cy="140404"/>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57" name="Ryhmä 56">
            <a:extLst>
              <a:ext uri="{FF2B5EF4-FFF2-40B4-BE49-F238E27FC236}">
                <a16:creationId xmlns:a16="http://schemas.microsoft.com/office/drawing/2014/main" id="{C7326787-9C2B-A747-B392-6391CF67D586}"/>
              </a:ext>
            </a:extLst>
          </p:cNvPr>
          <p:cNvGrpSpPr/>
          <p:nvPr userDrawn="1"/>
        </p:nvGrpSpPr>
        <p:grpSpPr>
          <a:xfrm>
            <a:off x="1114250" y="1705076"/>
            <a:ext cx="327025" cy="488950"/>
            <a:chOff x="1116566" y="1510996"/>
            <a:chExt cx="327025" cy="488950"/>
          </a:xfrm>
        </p:grpSpPr>
        <p:sp>
          <p:nvSpPr>
            <p:cNvPr id="58" name="Freeform 1">
              <a:extLst>
                <a:ext uri="{FF2B5EF4-FFF2-40B4-BE49-F238E27FC236}">
                  <a16:creationId xmlns:a16="http://schemas.microsoft.com/office/drawing/2014/main" id="{BAC0C50D-09DA-6B41-9697-DE09CC42E1A9}"/>
                </a:ext>
              </a:extLst>
            </p:cNvPr>
            <p:cNvSpPr>
              <a:spLocks noChangeArrowheads="1"/>
            </p:cNvSpPr>
            <p:nvPr userDrawn="1"/>
          </p:nvSpPr>
          <p:spPr bwMode="auto">
            <a:xfrm>
              <a:off x="1116566" y="1510996"/>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accent1"/>
            </a:solidFill>
            <a:ln>
              <a:noFill/>
            </a:ln>
            <a:effectLst/>
          </p:spPr>
          <p:txBody>
            <a:bodyPr wrap="none" anchor="ctr"/>
            <a:lstStyle/>
            <a:p>
              <a:endParaRPr lang="en-US"/>
            </a:p>
          </p:txBody>
        </p:sp>
        <p:sp>
          <p:nvSpPr>
            <p:cNvPr id="59" name="Puolivapaa piirto 58">
              <a:extLst>
                <a:ext uri="{FF2B5EF4-FFF2-40B4-BE49-F238E27FC236}">
                  <a16:creationId xmlns:a16="http://schemas.microsoft.com/office/drawing/2014/main" id="{5DB0B248-346B-4845-9113-DA086761B1BD}"/>
                </a:ext>
              </a:extLst>
            </p:cNvPr>
            <p:cNvSpPr/>
            <p:nvPr userDrawn="1"/>
          </p:nvSpPr>
          <p:spPr>
            <a:xfrm>
              <a:off x="1167788" y="1778757"/>
              <a:ext cx="213221" cy="110473"/>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57039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57039"/>
                  </a:lnTo>
                  <a:lnTo>
                    <a:pt x="0" y="24979"/>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60" name="Ryhmä 59">
            <a:extLst>
              <a:ext uri="{FF2B5EF4-FFF2-40B4-BE49-F238E27FC236}">
                <a16:creationId xmlns:a16="http://schemas.microsoft.com/office/drawing/2014/main" id="{7FD727CB-8CD2-9E49-8079-24B7442915E9}"/>
              </a:ext>
            </a:extLst>
          </p:cNvPr>
          <p:cNvGrpSpPr/>
          <p:nvPr userDrawn="1"/>
        </p:nvGrpSpPr>
        <p:grpSpPr>
          <a:xfrm>
            <a:off x="1072962" y="779058"/>
            <a:ext cx="428625" cy="488950"/>
            <a:chOff x="1072962" y="691712"/>
            <a:chExt cx="428625" cy="488950"/>
          </a:xfrm>
        </p:grpSpPr>
        <p:sp>
          <p:nvSpPr>
            <p:cNvPr id="61" name="Freeform 7">
              <a:extLst>
                <a:ext uri="{FF2B5EF4-FFF2-40B4-BE49-F238E27FC236}">
                  <a16:creationId xmlns:a16="http://schemas.microsoft.com/office/drawing/2014/main" id="{B2AFED48-D354-DB43-8B9D-DC8D9832517B}"/>
                </a:ext>
              </a:extLst>
            </p:cNvPr>
            <p:cNvSpPr>
              <a:spLocks noChangeArrowheads="1"/>
            </p:cNvSpPr>
            <p:nvPr userDrawn="1"/>
          </p:nvSpPr>
          <p:spPr bwMode="auto">
            <a:xfrm>
              <a:off x="1072962" y="691712"/>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62" name="Puolivapaa piirto 61">
              <a:extLst>
                <a:ext uri="{FF2B5EF4-FFF2-40B4-BE49-F238E27FC236}">
                  <a16:creationId xmlns:a16="http://schemas.microsoft.com/office/drawing/2014/main" id="{A159D87D-F3D3-4041-8C1E-DED8EE66C750}"/>
                </a:ext>
              </a:extLst>
            </p:cNvPr>
            <p:cNvSpPr/>
            <p:nvPr userDrawn="1"/>
          </p:nvSpPr>
          <p:spPr>
            <a:xfrm>
              <a:off x="1193922" y="914400"/>
              <a:ext cx="187471" cy="112756"/>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63" name="Ryhmä 62">
            <a:extLst>
              <a:ext uri="{FF2B5EF4-FFF2-40B4-BE49-F238E27FC236}">
                <a16:creationId xmlns:a16="http://schemas.microsoft.com/office/drawing/2014/main" id="{B7A34E48-9717-184A-8220-FA0D2A7E478D}"/>
              </a:ext>
            </a:extLst>
          </p:cNvPr>
          <p:cNvGrpSpPr/>
          <p:nvPr userDrawn="1"/>
        </p:nvGrpSpPr>
        <p:grpSpPr>
          <a:xfrm>
            <a:off x="1041829" y="3735657"/>
            <a:ext cx="465138" cy="463550"/>
            <a:chOff x="1041829" y="3735657"/>
            <a:chExt cx="465138" cy="463550"/>
          </a:xfrm>
        </p:grpSpPr>
        <p:sp>
          <p:nvSpPr>
            <p:cNvPr id="64" name="Freeform 175">
              <a:extLst>
                <a:ext uri="{FF2B5EF4-FFF2-40B4-BE49-F238E27FC236}">
                  <a16:creationId xmlns:a16="http://schemas.microsoft.com/office/drawing/2014/main" id="{270C740A-9424-F04F-A003-ED494C631AEE}"/>
                </a:ext>
              </a:extLst>
            </p:cNvPr>
            <p:cNvSpPr>
              <a:spLocks noChangeArrowheads="1"/>
            </p:cNvSpPr>
            <p:nvPr userDrawn="1"/>
          </p:nvSpPr>
          <p:spPr bwMode="auto">
            <a:xfrm>
              <a:off x="1041829" y="373565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chemeClr val="accent1"/>
            </a:solidFill>
            <a:ln>
              <a:noFill/>
            </a:ln>
            <a:effectLst/>
          </p:spPr>
          <p:txBody>
            <a:bodyPr wrap="none" anchor="ctr"/>
            <a:lstStyle/>
            <a:p>
              <a:endParaRPr lang="en-US"/>
            </a:p>
          </p:txBody>
        </p:sp>
        <p:sp>
          <p:nvSpPr>
            <p:cNvPr id="65" name="Puolivapaa piirto 64">
              <a:extLst>
                <a:ext uri="{FF2B5EF4-FFF2-40B4-BE49-F238E27FC236}">
                  <a16:creationId xmlns:a16="http://schemas.microsoft.com/office/drawing/2014/main" id="{6D8108C2-F6C2-B147-B23F-6A26D9C4A648}"/>
                </a:ext>
              </a:extLst>
            </p:cNvPr>
            <p:cNvSpPr/>
            <p:nvPr userDrawn="1"/>
          </p:nvSpPr>
          <p:spPr>
            <a:xfrm>
              <a:off x="1114250" y="3798752"/>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66" name="Puolivapaa piirto 65">
              <a:extLst>
                <a:ext uri="{FF2B5EF4-FFF2-40B4-BE49-F238E27FC236}">
                  <a16:creationId xmlns:a16="http://schemas.microsoft.com/office/drawing/2014/main" id="{D83C7688-3CF3-8B44-90A1-AA89B4313D50}"/>
                </a:ext>
              </a:extLst>
            </p:cNvPr>
            <p:cNvSpPr/>
            <p:nvPr userDrawn="1"/>
          </p:nvSpPr>
          <p:spPr>
            <a:xfrm>
              <a:off x="1368134" y="3798752"/>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67" name="Ryhmä 66">
            <a:extLst>
              <a:ext uri="{FF2B5EF4-FFF2-40B4-BE49-F238E27FC236}">
                <a16:creationId xmlns:a16="http://schemas.microsoft.com/office/drawing/2014/main" id="{C086FB4E-3E99-864F-A38F-F3BF2E79F2D3}"/>
              </a:ext>
            </a:extLst>
          </p:cNvPr>
          <p:cNvGrpSpPr/>
          <p:nvPr userDrawn="1"/>
        </p:nvGrpSpPr>
        <p:grpSpPr>
          <a:xfrm>
            <a:off x="1052325" y="4714465"/>
            <a:ext cx="449262" cy="469900"/>
            <a:chOff x="1052325" y="4714465"/>
            <a:chExt cx="449262" cy="469900"/>
          </a:xfrm>
        </p:grpSpPr>
        <p:sp>
          <p:nvSpPr>
            <p:cNvPr id="68" name="Freeform 23">
              <a:extLst>
                <a:ext uri="{FF2B5EF4-FFF2-40B4-BE49-F238E27FC236}">
                  <a16:creationId xmlns:a16="http://schemas.microsoft.com/office/drawing/2014/main" id="{57E5673F-8306-5641-909F-47A698F0EDB6}"/>
                </a:ext>
              </a:extLst>
            </p:cNvPr>
            <p:cNvSpPr>
              <a:spLocks noChangeArrowheads="1"/>
            </p:cNvSpPr>
            <p:nvPr userDrawn="1"/>
          </p:nvSpPr>
          <p:spPr bwMode="auto">
            <a:xfrm>
              <a:off x="1052325" y="4714465"/>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accent1"/>
            </a:solidFill>
            <a:ln>
              <a:noFill/>
            </a:ln>
            <a:effectLst/>
          </p:spPr>
          <p:txBody>
            <a:bodyPr wrap="none" anchor="ctr"/>
            <a:lstStyle/>
            <a:p>
              <a:endParaRPr lang="en-US"/>
            </a:p>
          </p:txBody>
        </p:sp>
        <p:sp>
          <p:nvSpPr>
            <p:cNvPr id="69" name="Puolivapaa piirto 68">
              <a:extLst>
                <a:ext uri="{FF2B5EF4-FFF2-40B4-BE49-F238E27FC236}">
                  <a16:creationId xmlns:a16="http://schemas.microsoft.com/office/drawing/2014/main" id="{C9EF04C0-B3D1-D443-9825-D5AC17917C6B}"/>
                </a:ext>
              </a:extLst>
            </p:cNvPr>
            <p:cNvSpPr/>
            <p:nvPr userDrawn="1"/>
          </p:nvSpPr>
          <p:spPr>
            <a:xfrm>
              <a:off x="1120199" y="4772147"/>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0" name="Puolivapaa piirto 69">
              <a:extLst>
                <a:ext uri="{FF2B5EF4-FFF2-40B4-BE49-F238E27FC236}">
                  <a16:creationId xmlns:a16="http://schemas.microsoft.com/office/drawing/2014/main" id="{E3DDD831-FA1C-6941-9BE6-F87E4977E71D}"/>
                </a:ext>
              </a:extLst>
            </p:cNvPr>
            <p:cNvSpPr/>
            <p:nvPr userDrawn="1"/>
          </p:nvSpPr>
          <p:spPr>
            <a:xfrm>
              <a:off x="1356547" y="4768738"/>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71" name="Ryhmä 70">
            <a:extLst>
              <a:ext uri="{FF2B5EF4-FFF2-40B4-BE49-F238E27FC236}">
                <a16:creationId xmlns:a16="http://schemas.microsoft.com/office/drawing/2014/main" id="{4E340118-A295-2247-8721-8BD4C9E941BD}"/>
              </a:ext>
            </a:extLst>
          </p:cNvPr>
          <p:cNvGrpSpPr/>
          <p:nvPr userDrawn="1"/>
        </p:nvGrpSpPr>
        <p:grpSpPr>
          <a:xfrm>
            <a:off x="1063435" y="5562293"/>
            <a:ext cx="447675" cy="488950"/>
            <a:chOff x="1063435" y="5562293"/>
            <a:chExt cx="447675" cy="488950"/>
          </a:xfrm>
        </p:grpSpPr>
        <p:sp>
          <p:nvSpPr>
            <p:cNvPr id="72" name="Freeform 176">
              <a:extLst>
                <a:ext uri="{FF2B5EF4-FFF2-40B4-BE49-F238E27FC236}">
                  <a16:creationId xmlns:a16="http://schemas.microsoft.com/office/drawing/2014/main" id="{73E9DF80-5C6C-3C42-9961-9F11D71891DA}"/>
                </a:ext>
              </a:extLst>
            </p:cNvPr>
            <p:cNvSpPr>
              <a:spLocks noChangeArrowheads="1"/>
            </p:cNvSpPr>
            <p:nvPr userDrawn="1"/>
          </p:nvSpPr>
          <p:spPr bwMode="auto">
            <a:xfrm>
              <a:off x="1063435" y="5562293"/>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chemeClr val="accent1"/>
            </a:solidFill>
            <a:ln>
              <a:noFill/>
            </a:ln>
            <a:effectLst/>
          </p:spPr>
          <p:txBody>
            <a:bodyPr wrap="none" anchor="ctr"/>
            <a:lstStyle/>
            <a:p>
              <a:endParaRPr lang="en-US"/>
            </a:p>
          </p:txBody>
        </p:sp>
        <p:sp>
          <p:nvSpPr>
            <p:cNvPr id="73" name="Puolivapaa piirto 72">
              <a:extLst>
                <a:ext uri="{FF2B5EF4-FFF2-40B4-BE49-F238E27FC236}">
                  <a16:creationId xmlns:a16="http://schemas.microsoft.com/office/drawing/2014/main" id="{2BDA7B53-CD26-674C-8DFC-D12797E7AAFD}"/>
                </a:ext>
              </a:extLst>
            </p:cNvPr>
            <p:cNvSpPr/>
            <p:nvPr userDrawn="1"/>
          </p:nvSpPr>
          <p:spPr>
            <a:xfrm>
              <a:off x="1256937" y="5627627"/>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4" name="Puolivapaa piirto 73">
              <a:extLst>
                <a:ext uri="{FF2B5EF4-FFF2-40B4-BE49-F238E27FC236}">
                  <a16:creationId xmlns:a16="http://schemas.microsoft.com/office/drawing/2014/main" id="{6B29BFA4-07C4-834C-A70C-E2EC0B04ABDE}"/>
                </a:ext>
              </a:extLst>
            </p:cNvPr>
            <p:cNvSpPr/>
            <p:nvPr userDrawn="1"/>
          </p:nvSpPr>
          <p:spPr>
            <a:xfrm>
              <a:off x="1402074" y="5658487"/>
              <a:ext cx="69850" cy="47625"/>
            </a:xfrm>
            <a:custGeom>
              <a:avLst/>
              <a:gdLst>
                <a:gd name="connsiteX0" fmla="*/ 0 w 69850"/>
                <a:gd name="connsiteY0" fmla="*/ 0 h 47625"/>
                <a:gd name="connsiteX1" fmla="*/ 69850 w 69850"/>
                <a:gd name="connsiteY1" fmla="*/ 19050 h 47625"/>
                <a:gd name="connsiteX2" fmla="*/ 50800 w 69850"/>
                <a:gd name="connsiteY2" fmla="*/ 44450 h 47625"/>
                <a:gd name="connsiteX3" fmla="*/ 22225 w 69850"/>
                <a:gd name="connsiteY3" fmla="*/ 47625 h 47625"/>
                <a:gd name="connsiteX4" fmla="*/ 0 w 69850"/>
                <a:gd name="connsiteY4" fmla="*/ 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47625">
                  <a:moveTo>
                    <a:pt x="0" y="0"/>
                  </a:moveTo>
                  <a:lnTo>
                    <a:pt x="69850" y="19050"/>
                  </a:lnTo>
                  <a:lnTo>
                    <a:pt x="50800" y="44450"/>
                  </a:lnTo>
                  <a:lnTo>
                    <a:pt x="22225" y="47625"/>
                  </a:lnTo>
                  <a:lnTo>
                    <a:pt x="0" y="0"/>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5" name="Puolivapaa piirto 74">
              <a:extLst>
                <a:ext uri="{FF2B5EF4-FFF2-40B4-BE49-F238E27FC236}">
                  <a16:creationId xmlns:a16="http://schemas.microsoft.com/office/drawing/2014/main" id="{770AFB5B-1C3C-C044-AF1C-A29673D13D75}"/>
                </a:ext>
              </a:extLst>
            </p:cNvPr>
            <p:cNvSpPr/>
            <p:nvPr userDrawn="1"/>
          </p:nvSpPr>
          <p:spPr>
            <a:xfrm>
              <a:off x="1107482" y="5668012"/>
              <a:ext cx="76200" cy="44450"/>
            </a:xfrm>
            <a:custGeom>
              <a:avLst/>
              <a:gdLst>
                <a:gd name="connsiteX0" fmla="*/ 76200 w 76200"/>
                <a:gd name="connsiteY0" fmla="*/ 0 h 44450"/>
                <a:gd name="connsiteX1" fmla="*/ 0 w 76200"/>
                <a:gd name="connsiteY1" fmla="*/ 9525 h 44450"/>
                <a:gd name="connsiteX2" fmla="*/ 31750 w 76200"/>
                <a:gd name="connsiteY2" fmla="*/ 44450 h 44450"/>
                <a:gd name="connsiteX3" fmla="*/ 76200 w 76200"/>
                <a:gd name="connsiteY3" fmla="*/ 0 h 44450"/>
              </a:gdLst>
              <a:ahLst/>
              <a:cxnLst>
                <a:cxn ang="0">
                  <a:pos x="connsiteX0" y="connsiteY0"/>
                </a:cxn>
                <a:cxn ang="0">
                  <a:pos x="connsiteX1" y="connsiteY1"/>
                </a:cxn>
                <a:cxn ang="0">
                  <a:pos x="connsiteX2" y="connsiteY2"/>
                </a:cxn>
                <a:cxn ang="0">
                  <a:pos x="connsiteX3" y="connsiteY3"/>
                </a:cxn>
              </a:cxnLst>
              <a:rect l="l" t="t" r="r" b="b"/>
              <a:pathLst>
                <a:path w="76200" h="44450">
                  <a:moveTo>
                    <a:pt x="76200" y="0"/>
                  </a:moveTo>
                  <a:lnTo>
                    <a:pt x="0" y="9525"/>
                  </a:lnTo>
                  <a:lnTo>
                    <a:pt x="31750" y="44450"/>
                  </a:lnTo>
                  <a:lnTo>
                    <a:pt x="76200" y="0"/>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pic>
        <p:nvPicPr>
          <p:cNvPr id="4" name="Graphic 3">
            <a:extLst>
              <a:ext uri="{FF2B5EF4-FFF2-40B4-BE49-F238E27FC236}">
                <a16:creationId xmlns:a16="http://schemas.microsoft.com/office/drawing/2014/main" id="{9D227EC8-29FF-8B44-81CC-21F711969D3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26375" y="573057"/>
            <a:ext cx="428624" cy="718576"/>
          </a:xfrm>
          <a:prstGeom prst="rect">
            <a:avLst/>
          </a:prstGeom>
        </p:spPr>
      </p:pic>
      <p:pic>
        <p:nvPicPr>
          <p:cNvPr id="7" name="Graphic 6">
            <a:extLst>
              <a:ext uri="{FF2B5EF4-FFF2-40B4-BE49-F238E27FC236}">
                <a16:creationId xmlns:a16="http://schemas.microsoft.com/office/drawing/2014/main" id="{BA286B8B-8026-004E-8334-80834655E8F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55209" y="1507343"/>
            <a:ext cx="685800" cy="762000"/>
          </a:xfrm>
          <a:prstGeom prst="rect">
            <a:avLst/>
          </a:prstGeom>
        </p:spPr>
      </p:pic>
      <p:pic>
        <p:nvPicPr>
          <p:cNvPr id="9" name="Graphic 8">
            <a:extLst>
              <a:ext uri="{FF2B5EF4-FFF2-40B4-BE49-F238E27FC236}">
                <a16:creationId xmlns:a16="http://schemas.microsoft.com/office/drawing/2014/main" id="{151687E9-15F5-F74B-BCD1-BD068CF4D1A0}"/>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668358" y="2524160"/>
            <a:ext cx="685800" cy="723900"/>
          </a:xfrm>
          <a:prstGeom prst="rect">
            <a:avLst/>
          </a:prstGeom>
        </p:spPr>
      </p:pic>
      <p:pic>
        <p:nvPicPr>
          <p:cNvPr id="11" name="Graphic 10">
            <a:extLst>
              <a:ext uri="{FF2B5EF4-FFF2-40B4-BE49-F238E27FC236}">
                <a16:creationId xmlns:a16="http://schemas.microsoft.com/office/drawing/2014/main" id="{1D50C26F-C7F7-AA41-A240-4B93AFFCB3D2}"/>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668358" y="3617298"/>
            <a:ext cx="685800" cy="520700"/>
          </a:xfrm>
          <a:prstGeom prst="rect">
            <a:avLst/>
          </a:prstGeom>
        </p:spPr>
      </p:pic>
      <p:pic>
        <p:nvPicPr>
          <p:cNvPr id="15" name="Graphic 14">
            <a:extLst>
              <a:ext uri="{FF2B5EF4-FFF2-40B4-BE49-F238E27FC236}">
                <a16:creationId xmlns:a16="http://schemas.microsoft.com/office/drawing/2014/main" id="{2BEF0928-A5FC-514B-B3E1-28D88F9F84B3}"/>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655209" y="4418510"/>
            <a:ext cx="685800" cy="736600"/>
          </a:xfrm>
          <a:prstGeom prst="rect">
            <a:avLst/>
          </a:prstGeom>
        </p:spPr>
      </p:pic>
      <p:pic>
        <p:nvPicPr>
          <p:cNvPr id="21" name="Graphic 20">
            <a:extLst>
              <a:ext uri="{FF2B5EF4-FFF2-40B4-BE49-F238E27FC236}">
                <a16:creationId xmlns:a16="http://schemas.microsoft.com/office/drawing/2014/main" id="{82747351-7BEB-0842-8DDF-7BAB1C07B25E}"/>
              </a:ext>
            </a:extLst>
          </p:cNvPr>
          <p:cNvPicPr>
            <a:picLocks noChangeAspect="1"/>
          </p:cNvPicPr>
          <p:nvPr userDrawn="1"/>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662240" y="5443631"/>
            <a:ext cx="685800" cy="711200"/>
          </a:xfrm>
          <a:prstGeom prst="rect">
            <a:avLst/>
          </a:prstGeom>
        </p:spPr>
      </p:pic>
    </p:spTree>
    <p:extLst>
      <p:ext uri="{BB962C8B-B14F-4D97-AF65-F5344CB8AC3E}">
        <p14:creationId xmlns:p14="http://schemas.microsoft.com/office/powerpoint/2010/main" val="2529772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konit kopioitavissa Master-sivuilta 2">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3" name="TextBox 92"/>
          <p:cNvSpPr txBox="1"/>
          <p:nvPr/>
        </p:nvSpPr>
        <p:spPr>
          <a:xfrm>
            <a:off x="0" y="6315919"/>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800"/>
          </a:p>
        </p:txBody>
      </p:sp>
      <p:sp>
        <p:nvSpPr>
          <p:cNvPr id="127" name="Freeform 10">
            <a:extLst>
              <a:ext uri="{FF2B5EF4-FFF2-40B4-BE49-F238E27FC236}">
                <a16:creationId xmlns:a16="http://schemas.microsoft.com/office/drawing/2014/main" id="{A632EEFB-37DA-C24F-B839-4231493AA328}"/>
              </a:ext>
            </a:extLst>
          </p:cNvPr>
          <p:cNvSpPr>
            <a:spLocks noChangeArrowheads="1"/>
          </p:cNvSpPr>
          <p:nvPr userDrawn="1"/>
        </p:nvSpPr>
        <p:spPr bwMode="auto">
          <a:xfrm>
            <a:off x="6660913" y="2954956"/>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0042A5"/>
          </a:solidFill>
          <a:ln>
            <a:noFill/>
          </a:ln>
          <a:effectLst/>
        </p:spPr>
        <p:txBody>
          <a:bodyPr wrap="none" anchor="ctr"/>
          <a:lstStyle/>
          <a:p>
            <a:endParaRPr lang="en-US"/>
          </a:p>
        </p:txBody>
      </p:sp>
      <p:sp>
        <p:nvSpPr>
          <p:cNvPr id="128" name="Freeform 127">
            <a:extLst>
              <a:ext uri="{FF2B5EF4-FFF2-40B4-BE49-F238E27FC236}">
                <a16:creationId xmlns:a16="http://schemas.microsoft.com/office/drawing/2014/main" id="{67BE01B9-78EF-EA45-AB8F-F7BCC96D209B}"/>
              </a:ext>
            </a:extLst>
          </p:cNvPr>
          <p:cNvSpPr>
            <a:spLocks noChangeArrowheads="1"/>
          </p:cNvSpPr>
          <p:nvPr userDrawn="1"/>
        </p:nvSpPr>
        <p:spPr bwMode="auto">
          <a:xfrm>
            <a:off x="4469769" y="1994922"/>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0042A5"/>
          </a:solidFill>
          <a:ln>
            <a:noFill/>
          </a:ln>
          <a:effectLst/>
        </p:spPr>
        <p:txBody>
          <a:bodyPr wrap="none" anchor="ctr"/>
          <a:lstStyle/>
          <a:p>
            <a:endParaRPr lang="en-US"/>
          </a:p>
        </p:txBody>
      </p:sp>
      <p:sp>
        <p:nvSpPr>
          <p:cNvPr id="129" name="Freeform 128">
            <a:extLst>
              <a:ext uri="{FF2B5EF4-FFF2-40B4-BE49-F238E27FC236}">
                <a16:creationId xmlns:a16="http://schemas.microsoft.com/office/drawing/2014/main" id="{184218C6-8AA1-5D47-B808-3DE9D8965C55}"/>
              </a:ext>
            </a:extLst>
          </p:cNvPr>
          <p:cNvSpPr>
            <a:spLocks noChangeArrowheads="1"/>
          </p:cNvSpPr>
          <p:nvPr userDrawn="1"/>
        </p:nvSpPr>
        <p:spPr bwMode="auto">
          <a:xfrm>
            <a:off x="3371496" y="4979352"/>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0042A5"/>
          </a:solidFill>
          <a:ln>
            <a:noFill/>
          </a:ln>
          <a:effectLst/>
        </p:spPr>
        <p:txBody>
          <a:bodyPr wrap="none" anchor="ctr"/>
          <a:lstStyle/>
          <a:p>
            <a:endParaRPr lang="en-US"/>
          </a:p>
        </p:txBody>
      </p:sp>
      <p:sp>
        <p:nvSpPr>
          <p:cNvPr id="130" name="Freeform 129">
            <a:extLst>
              <a:ext uri="{FF2B5EF4-FFF2-40B4-BE49-F238E27FC236}">
                <a16:creationId xmlns:a16="http://schemas.microsoft.com/office/drawing/2014/main" id="{39715AF4-66D9-3340-BA44-DE25D0599FA0}"/>
              </a:ext>
            </a:extLst>
          </p:cNvPr>
          <p:cNvSpPr>
            <a:spLocks noChangeArrowheads="1"/>
          </p:cNvSpPr>
          <p:nvPr userDrawn="1"/>
        </p:nvSpPr>
        <p:spPr bwMode="auto">
          <a:xfrm>
            <a:off x="2276725" y="1961585"/>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0042A5"/>
          </a:solidFill>
          <a:ln>
            <a:noFill/>
          </a:ln>
          <a:effectLst/>
        </p:spPr>
        <p:txBody>
          <a:bodyPr wrap="none" anchor="ctr"/>
          <a:lstStyle/>
          <a:p>
            <a:endParaRPr lang="en-US"/>
          </a:p>
        </p:txBody>
      </p:sp>
      <p:sp>
        <p:nvSpPr>
          <p:cNvPr id="131" name="Freeform 130">
            <a:extLst>
              <a:ext uri="{FF2B5EF4-FFF2-40B4-BE49-F238E27FC236}">
                <a16:creationId xmlns:a16="http://schemas.microsoft.com/office/drawing/2014/main" id="{4187417B-BC6F-534A-90FD-1C2156319FD5}"/>
              </a:ext>
            </a:extLst>
          </p:cNvPr>
          <p:cNvSpPr>
            <a:spLocks noChangeArrowheads="1"/>
          </p:cNvSpPr>
          <p:nvPr userDrawn="1"/>
        </p:nvSpPr>
        <p:spPr bwMode="auto">
          <a:xfrm>
            <a:off x="9972185" y="1088619"/>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0042A5"/>
          </a:solidFill>
          <a:ln>
            <a:noFill/>
          </a:ln>
          <a:effectLst/>
        </p:spPr>
        <p:txBody>
          <a:bodyPr wrap="none" anchor="ctr"/>
          <a:lstStyle/>
          <a:p>
            <a:endParaRPr lang="en-US"/>
          </a:p>
        </p:txBody>
      </p:sp>
      <p:sp>
        <p:nvSpPr>
          <p:cNvPr id="132" name="Freeform 131">
            <a:extLst>
              <a:ext uri="{FF2B5EF4-FFF2-40B4-BE49-F238E27FC236}">
                <a16:creationId xmlns:a16="http://schemas.microsoft.com/office/drawing/2014/main" id="{48664AF8-C8C4-124B-B709-F7CF1C17FFE6}"/>
              </a:ext>
            </a:extLst>
          </p:cNvPr>
          <p:cNvSpPr>
            <a:spLocks noChangeArrowheads="1"/>
          </p:cNvSpPr>
          <p:nvPr userDrawn="1"/>
        </p:nvSpPr>
        <p:spPr bwMode="auto">
          <a:xfrm>
            <a:off x="5562010" y="2956544"/>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0042A5"/>
          </a:solidFill>
          <a:ln>
            <a:noFill/>
          </a:ln>
          <a:effectLst/>
        </p:spPr>
        <p:txBody>
          <a:bodyPr wrap="none" anchor="ctr"/>
          <a:lstStyle/>
          <a:p>
            <a:endParaRPr lang="en-US"/>
          </a:p>
        </p:txBody>
      </p:sp>
      <p:sp>
        <p:nvSpPr>
          <p:cNvPr id="133" name="Freeform 1">
            <a:extLst>
              <a:ext uri="{FF2B5EF4-FFF2-40B4-BE49-F238E27FC236}">
                <a16:creationId xmlns:a16="http://schemas.microsoft.com/office/drawing/2014/main" id="{96BA1823-D50A-DB4E-A55F-4CFEA2821CBB}"/>
              </a:ext>
            </a:extLst>
          </p:cNvPr>
          <p:cNvSpPr>
            <a:spLocks noChangeArrowheads="1"/>
          </p:cNvSpPr>
          <p:nvPr userDrawn="1"/>
        </p:nvSpPr>
        <p:spPr bwMode="auto">
          <a:xfrm>
            <a:off x="8862686" y="2951781"/>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0042A5"/>
          </a:solidFill>
          <a:ln>
            <a:noFill/>
          </a:ln>
          <a:effectLst/>
        </p:spPr>
        <p:txBody>
          <a:bodyPr wrap="none" anchor="ctr"/>
          <a:lstStyle/>
          <a:p>
            <a:endParaRPr lang="en-US"/>
          </a:p>
        </p:txBody>
      </p:sp>
      <p:sp>
        <p:nvSpPr>
          <p:cNvPr id="134" name="Freeform 7">
            <a:extLst>
              <a:ext uri="{FF2B5EF4-FFF2-40B4-BE49-F238E27FC236}">
                <a16:creationId xmlns:a16="http://schemas.microsoft.com/office/drawing/2014/main" id="{4F7C3EBA-E3AE-E54A-B0B6-92F00AA5291B}"/>
              </a:ext>
            </a:extLst>
          </p:cNvPr>
          <p:cNvSpPr>
            <a:spLocks noChangeArrowheads="1"/>
          </p:cNvSpPr>
          <p:nvPr userDrawn="1"/>
        </p:nvSpPr>
        <p:spPr bwMode="auto">
          <a:xfrm>
            <a:off x="6678688" y="1972697"/>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0042A5"/>
          </a:solidFill>
          <a:ln>
            <a:noFill/>
          </a:ln>
          <a:effectLst/>
        </p:spPr>
        <p:txBody>
          <a:bodyPr wrap="none" anchor="ctr"/>
          <a:lstStyle/>
          <a:p>
            <a:endParaRPr lang="en-US"/>
          </a:p>
        </p:txBody>
      </p:sp>
      <p:sp>
        <p:nvSpPr>
          <p:cNvPr id="135" name="Freeform 9">
            <a:extLst>
              <a:ext uri="{FF2B5EF4-FFF2-40B4-BE49-F238E27FC236}">
                <a16:creationId xmlns:a16="http://schemas.microsoft.com/office/drawing/2014/main" id="{AA0B7A97-E831-B94A-90C9-4C00615FC50D}"/>
              </a:ext>
            </a:extLst>
          </p:cNvPr>
          <p:cNvSpPr>
            <a:spLocks noChangeArrowheads="1"/>
          </p:cNvSpPr>
          <p:nvPr userDrawn="1"/>
        </p:nvSpPr>
        <p:spPr bwMode="auto">
          <a:xfrm>
            <a:off x="7760610" y="2989881"/>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0042A5"/>
          </a:solidFill>
          <a:ln>
            <a:noFill/>
          </a:ln>
          <a:effectLst/>
        </p:spPr>
        <p:txBody>
          <a:bodyPr wrap="none" anchor="ctr"/>
          <a:lstStyle/>
          <a:p>
            <a:endParaRPr lang="en-US"/>
          </a:p>
        </p:txBody>
      </p:sp>
      <p:sp>
        <p:nvSpPr>
          <p:cNvPr id="136" name="Freeform 11">
            <a:extLst>
              <a:ext uri="{FF2B5EF4-FFF2-40B4-BE49-F238E27FC236}">
                <a16:creationId xmlns:a16="http://schemas.microsoft.com/office/drawing/2014/main" id="{553439FE-CCCB-2E42-8BB1-7BE0787E5968}"/>
              </a:ext>
            </a:extLst>
          </p:cNvPr>
          <p:cNvSpPr>
            <a:spLocks noChangeArrowheads="1"/>
          </p:cNvSpPr>
          <p:nvPr userDrawn="1"/>
        </p:nvSpPr>
        <p:spPr bwMode="auto">
          <a:xfrm>
            <a:off x="4486275" y="4983321"/>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0042A5"/>
          </a:solidFill>
          <a:ln>
            <a:noFill/>
          </a:ln>
          <a:effectLst/>
        </p:spPr>
        <p:txBody>
          <a:bodyPr wrap="none" anchor="ctr"/>
          <a:lstStyle/>
          <a:p>
            <a:endParaRPr lang="en-US"/>
          </a:p>
        </p:txBody>
      </p:sp>
      <p:sp>
        <p:nvSpPr>
          <p:cNvPr id="137" name="Freeform 12">
            <a:extLst>
              <a:ext uri="{FF2B5EF4-FFF2-40B4-BE49-F238E27FC236}">
                <a16:creationId xmlns:a16="http://schemas.microsoft.com/office/drawing/2014/main" id="{61C4CD2E-3056-474E-AF74-A5930884DDAE}"/>
              </a:ext>
            </a:extLst>
          </p:cNvPr>
          <p:cNvSpPr>
            <a:spLocks noChangeArrowheads="1"/>
          </p:cNvSpPr>
          <p:nvPr userDrawn="1"/>
        </p:nvSpPr>
        <p:spPr bwMode="auto">
          <a:xfrm>
            <a:off x="2271799" y="4989671"/>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0042A5"/>
          </a:solidFill>
          <a:ln>
            <a:noFill/>
          </a:ln>
          <a:effectLst/>
        </p:spPr>
        <p:txBody>
          <a:bodyPr wrap="none" anchor="ctr"/>
          <a:lstStyle/>
          <a:p>
            <a:endParaRPr lang="en-US"/>
          </a:p>
        </p:txBody>
      </p:sp>
      <p:sp>
        <p:nvSpPr>
          <p:cNvPr id="138" name="Freeform 1">
            <a:extLst>
              <a:ext uri="{FF2B5EF4-FFF2-40B4-BE49-F238E27FC236}">
                <a16:creationId xmlns:a16="http://schemas.microsoft.com/office/drawing/2014/main" id="{23E34EF2-724C-E548-9669-F8FB0E14C4EF}"/>
              </a:ext>
            </a:extLst>
          </p:cNvPr>
          <p:cNvSpPr>
            <a:spLocks noChangeArrowheads="1"/>
          </p:cNvSpPr>
          <p:nvPr userDrawn="1"/>
        </p:nvSpPr>
        <p:spPr bwMode="auto">
          <a:xfrm>
            <a:off x="3366897" y="1985397"/>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0042A5"/>
          </a:solidFill>
          <a:ln>
            <a:noFill/>
          </a:ln>
          <a:effectLst/>
        </p:spPr>
        <p:txBody>
          <a:bodyPr wrap="none" anchor="ctr"/>
          <a:lstStyle/>
          <a:p>
            <a:endParaRPr lang="en-US"/>
          </a:p>
        </p:txBody>
      </p:sp>
      <p:sp>
        <p:nvSpPr>
          <p:cNvPr id="139" name="Freeform 1">
            <a:extLst>
              <a:ext uri="{FF2B5EF4-FFF2-40B4-BE49-F238E27FC236}">
                <a16:creationId xmlns:a16="http://schemas.microsoft.com/office/drawing/2014/main" id="{96A3F329-A5B7-5E47-99E7-E9A16B868021}"/>
              </a:ext>
            </a:extLst>
          </p:cNvPr>
          <p:cNvSpPr>
            <a:spLocks noChangeArrowheads="1"/>
          </p:cNvSpPr>
          <p:nvPr userDrawn="1"/>
        </p:nvSpPr>
        <p:spPr bwMode="auto">
          <a:xfrm>
            <a:off x="9946621" y="3997646"/>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0042A5"/>
          </a:solidFill>
          <a:ln>
            <a:noFill/>
          </a:ln>
          <a:effectLst/>
        </p:spPr>
        <p:txBody>
          <a:bodyPr wrap="none" anchor="ctr"/>
          <a:lstStyle/>
          <a:p>
            <a:endParaRPr lang="en-US"/>
          </a:p>
        </p:txBody>
      </p:sp>
      <p:sp>
        <p:nvSpPr>
          <p:cNvPr id="140" name="Freeform 2">
            <a:extLst>
              <a:ext uri="{FF2B5EF4-FFF2-40B4-BE49-F238E27FC236}">
                <a16:creationId xmlns:a16="http://schemas.microsoft.com/office/drawing/2014/main" id="{53CEB2D1-3C5E-A146-877E-EFEE99F46504}"/>
              </a:ext>
            </a:extLst>
          </p:cNvPr>
          <p:cNvSpPr>
            <a:spLocks noChangeArrowheads="1"/>
          </p:cNvSpPr>
          <p:nvPr userDrawn="1"/>
        </p:nvSpPr>
        <p:spPr bwMode="auto">
          <a:xfrm>
            <a:off x="2262125" y="1153707"/>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0042A5"/>
          </a:solidFill>
          <a:ln>
            <a:noFill/>
          </a:ln>
          <a:effectLst/>
        </p:spPr>
        <p:txBody>
          <a:bodyPr wrap="none" anchor="ctr"/>
          <a:lstStyle/>
          <a:p>
            <a:endParaRPr lang="en-US"/>
          </a:p>
        </p:txBody>
      </p:sp>
      <p:sp>
        <p:nvSpPr>
          <p:cNvPr id="141" name="Freeform 3">
            <a:extLst>
              <a:ext uri="{FF2B5EF4-FFF2-40B4-BE49-F238E27FC236}">
                <a16:creationId xmlns:a16="http://schemas.microsoft.com/office/drawing/2014/main" id="{92D47A99-D9E2-D14E-BCB1-46672DB1916E}"/>
              </a:ext>
            </a:extLst>
          </p:cNvPr>
          <p:cNvSpPr>
            <a:spLocks noChangeArrowheads="1"/>
          </p:cNvSpPr>
          <p:nvPr userDrawn="1"/>
        </p:nvSpPr>
        <p:spPr bwMode="auto">
          <a:xfrm>
            <a:off x="5612810" y="1061632"/>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0042A5"/>
          </a:solidFill>
          <a:ln>
            <a:noFill/>
          </a:ln>
          <a:effectLst/>
        </p:spPr>
        <p:txBody>
          <a:bodyPr wrap="none" anchor="ctr"/>
          <a:lstStyle/>
          <a:p>
            <a:endParaRPr lang="en-US"/>
          </a:p>
        </p:txBody>
      </p:sp>
      <p:sp>
        <p:nvSpPr>
          <p:cNvPr id="142" name="Freeform 4">
            <a:extLst>
              <a:ext uri="{FF2B5EF4-FFF2-40B4-BE49-F238E27FC236}">
                <a16:creationId xmlns:a16="http://schemas.microsoft.com/office/drawing/2014/main" id="{2EFDE36E-3692-C24D-9CC5-B5AE167146BE}"/>
              </a:ext>
            </a:extLst>
          </p:cNvPr>
          <p:cNvSpPr>
            <a:spLocks noChangeArrowheads="1"/>
          </p:cNvSpPr>
          <p:nvPr userDrawn="1"/>
        </p:nvSpPr>
        <p:spPr bwMode="auto">
          <a:xfrm>
            <a:off x="3381666" y="1089413"/>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0042A5"/>
          </a:solidFill>
          <a:ln>
            <a:noFill/>
          </a:ln>
          <a:effectLst/>
        </p:spPr>
        <p:txBody>
          <a:bodyPr wrap="none" anchor="ctr"/>
          <a:lstStyle/>
          <a:p>
            <a:endParaRPr lang="en-US"/>
          </a:p>
        </p:txBody>
      </p:sp>
      <p:sp>
        <p:nvSpPr>
          <p:cNvPr id="143" name="Freeform 5">
            <a:extLst>
              <a:ext uri="{FF2B5EF4-FFF2-40B4-BE49-F238E27FC236}">
                <a16:creationId xmlns:a16="http://schemas.microsoft.com/office/drawing/2014/main" id="{B00DCAC5-E18D-E845-810E-9B7FF9E23634}"/>
              </a:ext>
            </a:extLst>
          </p:cNvPr>
          <p:cNvSpPr>
            <a:spLocks noChangeArrowheads="1"/>
          </p:cNvSpPr>
          <p:nvPr userDrawn="1"/>
        </p:nvSpPr>
        <p:spPr bwMode="auto">
          <a:xfrm>
            <a:off x="4512320" y="1097350"/>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0042A5"/>
          </a:solidFill>
          <a:ln>
            <a:noFill/>
          </a:ln>
          <a:effectLst/>
        </p:spPr>
        <p:txBody>
          <a:bodyPr wrap="none" anchor="ctr"/>
          <a:lstStyle/>
          <a:p>
            <a:endParaRPr lang="en-US"/>
          </a:p>
        </p:txBody>
      </p:sp>
      <p:sp>
        <p:nvSpPr>
          <p:cNvPr id="144" name="Freeform 6">
            <a:extLst>
              <a:ext uri="{FF2B5EF4-FFF2-40B4-BE49-F238E27FC236}">
                <a16:creationId xmlns:a16="http://schemas.microsoft.com/office/drawing/2014/main" id="{7E695C8C-157E-6242-9323-5ABC1C708141}"/>
              </a:ext>
            </a:extLst>
          </p:cNvPr>
          <p:cNvSpPr>
            <a:spLocks noChangeArrowheads="1"/>
          </p:cNvSpPr>
          <p:nvPr userDrawn="1"/>
        </p:nvSpPr>
        <p:spPr bwMode="auto">
          <a:xfrm>
            <a:off x="6631545" y="1099332"/>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0042A5"/>
          </a:solidFill>
          <a:ln>
            <a:noFill/>
          </a:ln>
          <a:effectLst/>
        </p:spPr>
        <p:txBody>
          <a:bodyPr wrap="none" anchor="ctr"/>
          <a:lstStyle/>
          <a:p>
            <a:endParaRPr lang="en-US"/>
          </a:p>
        </p:txBody>
      </p:sp>
      <p:sp>
        <p:nvSpPr>
          <p:cNvPr id="145" name="Freeform 7">
            <a:extLst>
              <a:ext uri="{FF2B5EF4-FFF2-40B4-BE49-F238E27FC236}">
                <a16:creationId xmlns:a16="http://schemas.microsoft.com/office/drawing/2014/main" id="{21A80436-8C4F-6341-A7DF-53504A994899}"/>
              </a:ext>
            </a:extLst>
          </p:cNvPr>
          <p:cNvSpPr>
            <a:spLocks noChangeArrowheads="1"/>
          </p:cNvSpPr>
          <p:nvPr userDrawn="1"/>
        </p:nvSpPr>
        <p:spPr bwMode="auto">
          <a:xfrm>
            <a:off x="7700286" y="1096557"/>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0042A5"/>
          </a:solidFill>
          <a:ln>
            <a:noFill/>
          </a:ln>
          <a:effectLst/>
        </p:spPr>
        <p:txBody>
          <a:bodyPr wrap="none" anchor="ctr"/>
          <a:lstStyle/>
          <a:p>
            <a:endParaRPr lang="en-US"/>
          </a:p>
        </p:txBody>
      </p:sp>
      <p:sp>
        <p:nvSpPr>
          <p:cNvPr id="146" name="Freeform 8">
            <a:extLst>
              <a:ext uri="{FF2B5EF4-FFF2-40B4-BE49-F238E27FC236}">
                <a16:creationId xmlns:a16="http://schemas.microsoft.com/office/drawing/2014/main" id="{0F6AF8D7-F1BD-5F45-881C-204A89C6D867}"/>
              </a:ext>
            </a:extLst>
          </p:cNvPr>
          <p:cNvSpPr>
            <a:spLocks noChangeArrowheads="1"/>
          </p:cNvSpPr>
          <p:nvPr userDrawn="1"/>
        </p:nvSpPr>
        <p:spPr bwMode="auto">
          <a:xfrm>
            <a:off x="8859511" y="1173550"/>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0042A5"/>
          </a:solidFill>
          <a:ln>
            <a:noFill/>
          </a:ln>
          <a:effectLst/>
        </p:spPr>
        <p:txBody>
          <a:bodyPr wrap="none" anchor="ctr"/>
          <a:lstStyle/>
          <a:p>
            <a:endParaRPr lang="en-US"/>
          </a:p>
        </p:txBody>
      </p:sp>
      <p:sp>
        <p:nvSpPr>
          <p:cNvPr id="147" name="Freeform 13">
            <a:extLst>
              <a:ext uri="{FF2B5EF4-FFF2-40B4-BE49-F238E27FC236}">
                <a16:creationId xmlns:a16="http://schemas.microsoft.com/office/drawing/2014/main" id="{80F1EBC5-B90D-A347-B862-45FF4C1A1449}"/>
              </a:ext>
            </a:extLst>
          </p:cNvPr>
          <p:cNvSpPr>
            <a:spLocks noChangeArrowheads="1"/>
          </p:cNvSpPr>
          <p:nvPr userDrawn="1"/>
        </p:nvSpPr>
        <p:spPr bwMode="auto">
          <a:xfrm>
            <a:off x="5585341" y="1971110"/>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0042A5"/>
          </a:solidFill>
          <a:ln>
            <a:noFill/>
          </a:ln>
          <a:effectLst/>
        </p:spPr>
        <p:txBody>
          <a:bodyPr wrap="none" anchor="ctr"/>
          <a:lstStyle/>
          <a:p>
            <a:endParaRPr lang="en-US"/>
          </a:p>
        </p:txBody>
      </p:sp>
      <p:sp>
        <p:nvSpPr>
          <p:cNvPr id="148" name="Freeform 14">
            <a:extLst>
              <a:ext uri="{FF2B5EF4-FFF2-40B4-BE49-F238E27FC236}">
                <a16:creationId xmlns:a16="http://schemas.microsoft.com/office/drawing/2014/main" id="{42EE993C-2973-7C41-93DC-B018879F127E}"/>
              </a:ext>
            </a:extLst>
          </p:cNvPr>
          <p:cNvSpPr>
            <a:spLocks noChangeArrowheads="1"/>
          </p:cNvSpPr>
          <p:nvPr userDrawn="1"/>
        </p:nvSpPr>
        <p:spPr bwMode="auto">
          <a:xfrm>
            <a:off x="7775210" y="1998097"/>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0042A5"/>
          </a:solidFill>
          <a:ln>
            <a:noFill/>
          </a:ln>
          <a:effectLst/>
        </p:spPr>
        <p:txBody>
          <a:bodyPr wrap="none" anchor="ctr"/>
          <a:lstStyle/>
          <a:p>
            <a:endParaRPr lang="en-US"/>
          </a:p>
        </p:txBody>
      </p:sp>
      <p:sp>
        <p:nvSpPr>
          <p:cNvPr id="149" name="Freeform 15">
            <a:extLst>
              <a:ext uri="{FF2B5EF4-FFF2-40B4-BE49-F238E27FC236}">
                <a16:creationId xmlns:a16="http://schemas.microsoft.com/office/drawing/2014/main" id="{D53C3ECA-A470-E448-8BC0-59B082048C3B}"/>
              </a:ext>
            </a:extLst>
          </p:cNvPr>
          <p:cNvSpPr>
            <a:spLocks noChangeArrowheads="1"/>
          </p:cNvSpPr>
          <p:nvPr userDrawn="1"/>
        </p:nvSpPr>
        <p:spPr bwMode="auto">
          <a:xfrm>
            <a:off x="8902251" y="1994129"/>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0042A5"/>
          </a:solidFill>
          <a:ln>
            <a:noFill/>
          </a:ln>
          <a:effectLst/>
        </p:spPr>
        <p:txBody>
          <a:bodyPr wrap="none" anchor="ctr"/>
          <a:lstStyle/>
          <a:p>
            <a:endParaRPr lang="en-US"/>
          </a:p>
        </p:txBody>
      </p:sp>
      <p:sp>
        <p:nvSpPr>
          <p:cNvPr id="150" name="Freeform 16">
            <a:extLst>
              <a:ext uri="{FF2B5EF4-FFF2-40B4-BE49-F238E27FC236}">
                <a16:creationId xmlns:a16="http://schemas.microsoft.com/office/drawing/2014/main" id="{78202027-5E5A-304A-B238-9A8AE61E4A07}"/>
              </a:ext>
            </a:extLst>
          </p:cNvPr>
          <p:cNvSpPr>
            <a:spLocks noChangeArrowheads="1"/>
          </p:cNvSpPr>
          <p:nvPr userDrawn="1"/>
        </p:nvSpPr>
        <p:spPr bwMode="auto">
          <a:xfrm>
            <a:off x="9973291" y="1980635"/>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0042A5"/>
          </a:solidFill>
          <a:ln>
            <a:noFill/>
          </a:ln>
          <a:effectLst/>
        </p:spPr>
        <p:txBody>
          <a:bodyPr wrap="none" anchor="ctr"/>
          <a:lstStyle/>
          <a:p>
            <a:endParaRPr lang="en-US"/>
          </a:p>
        </p:txBody>
      </p:sp>
      <p:sp>
        <p:nvSpPr>
          <p:cNvPr id="151" name="Freeform 17">
            <a:extLst>
              <a:ext uri="{FF2B5EF4-FFF2-40B4-BE49-F238E27FC236}">
                <a16:creationId xmlns:a16="http://schemas.microsoft.com/office/drawing/2014/main" id="{46AF743B-55E2-8040-982D-E3AAC301A2C2}"/>
              </a:ext>
            </a:extLst>
          </p:cNvPr>
          <p:cNvSpPr>
            <a:spLocks noChangeArrowheads="1"/>
          </p:cNvSpPr>
          <p:nvPr userDrawn="1"/>
        </p:nvSpPr>
        <p:spPr bwMode="auto">
          <a:xfrm>
            <a:off x="5629315" y="3985740"/>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0042A5"/>
          </a:solidFill>
          <a:ln>
            <a:noFill/>
          </a:ln>
          <a:effectLst/>
        </p:spPr>
        <p:txBody>
          <a:bodyPr wrap="none" anchor="ctr"/>
          <a:lstStyle/>
          <a:p>
            <a:endParaRPr lang="en-US"/>
          </a:p>
        </p:txBody>
      </p:sp>
      <p:sp>
        <p:nvSpPr>
          <p:cNvPr id="152" name="Freeform 18">
            <a:extLst>
              <a:ext uri="{FF2B5EF4-FFF2-40B4-BE49-F238E27FC236}">
                <a16:creationId xmlns:a16="http://schemas.microsoft.com/office/drawing/2014/main" id="{774A0F88-2F7A-E043-9D42-A978AFA3B3A4}"/>
              </a:ext>
            </a:extLst>
          </p:cNvPr>
          <p:cNvSpPr>
            <a:spLocks noChangeArrowheads="1"/>
          </p:cNvSpPr>
          <p:nvPr userDrawn="1"/>
        </p:nvSpPr>
        <p:spPr bwMode="auto">
          <a:xfrm>
            <a:off x="9976947" y="2943050"/>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0042A5"/>
          </a:solidFill>
          <a:ln>
            <a:noFill/>
          </a:ln>
          <a:effectLst/>
        </p:spPr>
        <p:txBody>
          <a:bodyPr wrap="none" anchor="ctr"/>
          <a:lstStyle/>
          <a:p>
            <a:endParaRPr lang="en-US"/>
          </a:p>
        </p:txBody>
      </p:sp>
      <p:sp>
        <p:nvSpPr>
          <p:cNvPr id="153" name="Freeform 21">
            <a:extLst>
              <a:ext uri="{FF2B5EF4-FFF2-40B4-BE49-F238E27FC236}">
                <a16:creationId xmlns:a16="http://schemas.microsoft.com/office/drawing/2014/main" id="{36815992-8B8C-E94E-B4FD-DEF72D4EE737}"/>
              </a:ext>
            </a:extLst>
          </p:cNvPr>
          <p:cNvSpPr>
            <a:spLocks noChangeArrowheads="1"/>
          </p:cNvSpPr>
          <p:nvPr userDrawn="1"/>
        </p:nvSpPr>
        <p:spPr bwMode="auto">
          <a:xfrm>
            <a:off x="3370390" y="3977008"/>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0042A5"/>
          </a:solidFill>
          <a:ln>
            <a:noFill/>
          </a:ln>
          <a:effectLst/>
        </p:spPr>
        <p:txBody>
          <a:bodyPr wrap="none" anchor="ctr"/>
          <a:lstStyle/>
          <a:p>
            <a:endParaRPr lang="en-US"/>
          </a:p>
        </p:txBody>
      </p:sp>
      <p:sp>
        <p:nvSpPr>
          <p:cNvPr id="154" name="Freeform 22">
            <a:extLst>
              <a:ext uri="{FF2B5EF4-FFF2-40B4-BE49-F238E27FC236}">
                <a16:creationId xmlns:a16="http://schemas.microsoft.com/office/drawing/2014/main" id="{A50F469E-DB44-D045-8FC5-08B926A1A4AA}"/>
              </a:ext>
            </a:extLst>
          </p:cNvPr>
          <p:cNvSpPr>
            <a:spLocks noChangeArrowheads="1"/>
          </p:cNvSpPr>
          <p:nvPr userDrawn="1"/>
        </p:nvSpPr>
        <p:spPr bwMode="auto">
          <a:xfrm>
            <a:off x="2324668" y="3975421"/>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0042A5"/>
          </a:solidFill>
          <a:ln>
            <a:noFill/>
          </a:ln>
          <a:effectLst/>
        </p:spPr>
        <p:txBody>
          <a:bodyPr wrap="none" anchor="ctr"/>
          <a:lstStyle/>
          <a:p>
            <a:endParaRPr lang="en-US"/>
          </a:p>
        </p:txBody>
      </p:sp>
      <p:sp>
        <p:nvSpPr>
          <p:cNvPr id="155" name="Freeform 25">
            <a:extLst>
              <a:ext uri="{FF2B5EF4-FFF2-40B4-BE49-F238E27FC236}">
                <a16:creationId xmlns:a16="http://schemas.microsoft.com/office/drawing/2014/main" id="{20DBF2A9-DBC6-3047-A40F-A422FCE7EB22}"/>
              </a:ext>
            </a:extLst>
          </p:cNvPr>
          <p:cNvSpPr>
            <a:spLocks noChangeArrowheads="1"/>
          </p:cNvSpPr>
          <p:nvPr userDrawn="1"/>
        </p:nvSpPr>
        <p:spPr bwMode="auto">
          <a:xfrm>
            <a:off x="8869666" y="3990502"/>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0042A5"/>
          </a:solidFill>
          <a:ln>
            <a:noFill/>
          </a:ln>
          <a:effectLst/>
        </p:spPr>
        <p:txBody>
          <a:bodyPr wrap="none" anchor="ctr"/>
          <a:lstStyle/>
          <a:p>
            <a:endParaRPr lang="en-US"/>
          </a:p>
        </p:txBody>
      </p:sp>
      <p:sp>
        <p:nvSpPr>
          <p:cNvPr id="156" name="Freeform 26">
            <a:extLst>
              <a:ext uri="{FF2B5EF4-FFF2-40B4-BE49-F238E27FC236}">
                <a16:creationId xmlns:a16="http://schemas.microsoft.com/office/drawing/2014/main" id="{7EABEBF4-A914-0A49-9E97-672C9FF45286}"/>
              </a:ext>
            </a:extLst>
          </p:cNvPr>
          <p:cNvSpPr>
            <a:spLocks noChangeArrowheads="1"/>
          </p:cNvSpPr>
          <p:nvPr userDrawn="1"/>
        </p:nvSpPr>
        <p:spPr bwMode="auto">
          <a:xfrm>
            <a:off x="4493900" y="4000821"/>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0042A5"/>
          </a:solidFill>
          <a:ln>
            <a:noFill/>
          </a:ln>
          <a:effectLst/>
        </p:spPr>
        <p:txBody>
          <a:bodyPr wrap="none" anchor="ctr"/>
          <a:lstStyle/>
          <a:p>
            <a:endParaRPr lang="en-US"/>
          </a:p>
        </p:txBody>
      </p:sp>
      <p:sp>
        <p:nvSpPr>
          <p:cNvPr id="157" name="Freeform 27">
            <a:extLst>
              <a:ext uri="{FF2B5EF4-FFF2-40B4-BE49-F238E27FC236}">
                <a16:creationId xmlns:a16="http://schemas.microsoft.com/office/drawing/2014/main" id="{52A9FC60-BE93-C64E-97A4-243DBDA69D12}"/>
              </a:ext>
            </a:extLst>
          </p:cNvPr>
          <p:cNvSpPr>
            <a:spLocks noChangeArrowheads="1"/>
          </p:cNvSpPr>
          <p:nvPr userDrawn="1"/>
        </p:nvSpPr>
        <p:spPr bwMode="auto">
          <a:xfrm>
            <a:off x="6682975" y="3990502"/>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0042A5"/>
          </a:solidFill>
          <a:ln>
            <a:noFill/>
          </a:ln>
          <a:effectLst/>
        </p:spPr>
        <p:txBody>
          <a:bodyPr wrap="none" anchor="ctr"/>
          <a:lstStyle/>
          <a:p>
            <a:endParaRPr lang="en-US"/>
          </a:p>
        </p:txBody>
      </p:sp>
      <p:sp>
        <p:nvSpPr>
          <p:cNvPr id="158" name="Freeform 28">
            <a:extLst>
              <a:ext uri="{FF2B5EF4-FFF2-40B4-BE49-F238E27FC236}">
                <a16:creationId xmlns:a16="http://schemas.microsoft.com/office/drawing/2014/main" id="{57BB34BF-C9D9-9A48-A6DC-F06617B9F26B}"/>
              </a:ext>
            </a:extLst>
          </p:cNvPr>
          <p:cNvSpPr>
            <a:spLocks noChangeArrowheads="1"/>
          </p:cNvSpPr>
          <p:nvPr userDrawn="1"/>
        </p:nvSpPr>
        <p:spPr bwMode="auto">
          <a:xfrm>
            <a:off x="7782672" y="3990502"/>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0042A5"/>
          </a:solidFill>
          <a:ln>
            <a:noFill/>
          </a:ln>
          <a:effectLst/>
        </p:spPr>
        <p:txBody>
          <a:bodyPr wrap="none" anchor="ctr"/>
          <a:lstStyle/>
          <a:p>
            <a:endParaRPr lang="en-US"/>
          </a:p>
        </p:txBody>
      </p:sp>
      <p:sp>
        <p:nvSpPr>
          <p:cNvPr id="159" name="Freeform 29">
            <a:extLst>
              <a:ext uri="{FF2B5EF4-FFF2-40B4-BE49-F238E27FC236}">
                <a16:creationId xmlns:a16="http://schemas.microsoft.com/office/drawing/2014/main" id="{F7FA8ACE-F2E0-6346-BE00-591F2257823B}"/>
              </a:ext>
            </a:extLst>
          </p:cNvPr>
          <p:cNvSpPr>
            <a:spLocks noChangeArrowheads="1"/>
          </p:cNvSpPr>
          <p:nvPr userDrawn="1"/>
        </p:nvSpPr>
        <p:spPr bwMode="auto">
          <a:xfrm>
            <a:off x="2353407" y="2943050"/>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0042A5"/>
          </a:solidFill>
          <a:ln>
            <a:noFill/>
          </a:ln>
          <a:effectLst/>
        </p:spPr>
        <p:txBody>
          <a:bodyPr wrap="none" anchor="ctr"/>
          <a:lstStyle/>
          <a:p>
            <a:endParaRPr lang="en-US"/>
          </a:p>
        </p:txBody>
      </p:sp>
      <p:sp>
        <p:nvSpPr>
          <p:cNvPr id="160" name="Freeform 30">
            <a:extLst>
              <a:ext uri="{FF2B5EF4-FFF2-40B4-BE49-F238E27FC236}">
                <a16:creationId xmlns:a16="http://schemas.microsoft.com/office/drawing/2014/main" id="{B08F2E82-87C5-384F-BFA1-5F639F26EF9F}"/>
              </a:ext>
            </a:extLst>
          </p:cNvPr>
          <p:cNvSpPr>
            <a:spLocks noChangeArrowheads="1"/>
          </p:cNvSpPr>
          <p:nvPr userDrawn="1"/>
        </p:nvSpPr>
        <p:spPr bwMode="auto">
          <a:xfrm>
            <a:off x="3452310" y="2943050"/>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0042A5"/>
          </a:solidFill>
          <a:ln>
            <a:noFill/>
          </a:ln>
          <a:effectLst/>
        </p:spPr>
        <p:txBody>
          <a:bodyPr wrap="none" anchor="ctr"/>
          <a:lstStyle/>
          <a:p>
            <a:endParaRPr lang="en-US"/>
          </a:p>
        </p:txBody>
      </p:sp>
      <p:sp>
        <p:nvSpPr>
          <p:cNvPr id="161" name="Freeform 31">
            <a:extLst>
              <a:ext uri="{FF2B5EF4-FFF2-40B4-BE49-F238E27FC236}">
                <a16:creationId xmlns:a16="http://schemas.microsoft.com/office/drawing/2014/main" id="{3E2016CE-2C23-A344-8023-D0B2969DAAE2}"/>
              </a:ext>
            </a:extLst>
          </p:cNvPr>
          <p:cNvSpPr>
            <a:spLocks noChangeArrowheads="1"/>
          </p:cNvSpPr>
          <p:nvPr userDrawn="1"/>
        </p:nvSpPr>
        <p:spPr bwMode="auto">
          <a:xfrm>
            <a:off x="4466282" y="3028775"/>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0042A5"/>
          </a:solidFill>
          <a:ln>
            <a:noFill/>
          </a:ln>
          <a:effectLst/>
        </p:spPr>
        <p:txBody>
          <a:bodyPr wrap="none" anchor="ctr"/>
          <a:lstStyle/>
          <a:p>
            <a:endParaRPr lang="en-US"/>
          </a:p>
        </p:txBody>
      </p:sp>
      <p:sp>
        <p:nvSpPr>
          <p:cNvPr id="162" name="Freeform 33">
            <a:extLst>
              <a:ext uri="{FF2B5EF4-FFF2-40B4-BE49-F238E27FC236}">
                <a16:creationId xmlns:a16="http://schemas.microsoft.com/office/drawing/2014/main" id="{7A6D8D44-4BDD-E543-975A-E23B6433D854}"/>
              </a:ext>
            </a:extLst>
          </p:cNvPr>
          <p:cNvSpPr>
            <a:spLocks noChangeArrowheads="1"/>
          </p:cNvSpPr>
          <p:nvPr userDrawn="1"/>
        </p:nvSpPr>
        <p:spPr bwMode="auto">
          <a:xfrm>
            <a:off x="5582003" y="4998402"/>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0042A5"/>
          </a:solidFill>
          <a:ln>
            <a:noFill/>
          </a:ln>
          <a:effectLst/>
        </p:spPr>
        <p:txBody>
          <a:bodyPr wrap="none" anchor="ctr"/>
          <a:lstStyle/>
          <a:p>
            <a:endParaRPr lang="en-US"/>
          </a:p>
        </p:txBody>
      </p:sp>
      <p:sp>
        <p:nvSpPr>
          <p:cNvPr id="163" name="Freeform 34">
            <a:extLst>
              <a:ext uri="{FF2B5EF4-FFF2-40B4-BE49-F238E27FC236}">
                <a16:creationId xmlns:a16="http://schemas.microsoft.com/office/drawing/2014/main" id="{3FD4A125-E17E-674E-923C-1641E903D508}"/>
              </a:ext>
            </a:extLst>
          </p:cNvPr>
          <p:cNvSpPr>
            <a:spLocks noChangeArrowheads="1"/>
          </p:cNvSpPr>
          <p:nvPr userDrawn="1"/>
        </p:nvSpPr>
        <p:spPr bwMode="auto">
          <a:xfrm>
            <a:off x="6690431" y="4988877"/>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0042A5"/>
          </a:solidFill>
          <a:ln>
            <a:noFill/>
          </a:ln>
          <a:effectLst/>
        </p:spPr>
        <p:txBody>
          <a:bodyPr wrap="none" anchor="ctr"/>
          <a:lstStyle/>
          <a:p>
            <a:endParaRPr lang="en-US"/>
          </a:p>
        </p:txBody>
      </p:sp>
      <p:sp>
        <p:nvSpPr>
          <p:cNvPr id="164" name="Freeform 35">
            <a:extLst>
              <a:ext uri="{FF2B5EF4-FFF2-40B4-BE49-F238E27FC236}">
                <a16:creationId xmlns:a16="http://schemas.microsoft.com/office/drawing/2014/main" id="{5BB9F82C-142E-1743-997A-14172643354C}"/>
              </a:ext>
            </a:extLst>
          </p:cNvPr>
          <p:cNvSpPr>
            <a:spLocks noChangeArrowheads="1"/>
          </p:cNvSpPr>
          <p:nvPr userDrawn="1"/>
        </p:nvSpPr>
        <p:spPr bwMode="auto">
          <a:xfrm>
            <a:off x="7790128" y="4986802"/>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0042A5"/>
          </a:solidFill>
          <a:ln>
            <a:noFill/>
          </a:ln>
          <a:effectLst/>
        </p:spPr>
        <p:txBody>
          <a:bodyPr wrap="none" anchor="ctr"/>
          <a:lstStyle/>
          <a:p>
            <a:endParaRPr lang="en-US"/>
          </a:p>
        </p:txBody>
      </p:sp>
      <p:sp>
        <p:nvSpPr>
          <p:cNvPr id="165" name="Freeform 1">
            <a:extLst>
              <a:ext uri="{FF2B5EF4-FFF2-40B4-BE49-F238E27FC236}">
                <a16:creationId xmlns:a16="http://schemas.microsoft.com/office/drawing/2014/main" id="{8C5B3DB3-45E5-184B-9384-186F464495B5}"/>
              </a:ext>
            </a:extLst>
          </p:cNvPr>
          <p:cNvSpPr>
            <a:spLocks noChangeArrowheads="1"/>
          </p:cNvSpPr>
          <p:nvPr userDrawn="1"/>
        </p:nvSpPr>
        <p:spPr bwMode="auto">
          <a:xfrm>
            <a:off x="9964396" y="4993640"/>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0042A5"/>
          </a:solidFill>
          <a:ln>
            <a:noFill/>
          </a:ln>
          <a:effectLst/>
        </p:spPr>
        <p:txBody>
          <a:bodyPr wrap="none" anchor="ctr"/>
          <a:lstStyle/>
          <a:p>
            <a:endParaRPr lang="en-US"/>
          </a:p>
        </p:txBody>
      </p:sp>
      <p:sp>
        <p:nvSpPr>
          <p:cNvPr id="166" name="Freeform 2">
            <a:extLst>
              <a:ext uri="{FF2B5EF4-FFF2-40B4-BE49-F238E27FC236}">
                <a16:creationId xmlns:a16="http://schemas.microsoft.com/office/drawing/2014/main" id="{609DCE8B-FFDB-F24A-A976-7AC5E065B258}"/>
              </a:ext>
            </a:extLst>
          </p:cNvPr>
          <p:cNvSpPr>
            <a:spLocks noChangeArrowheads="1"/>
          </p:cNvSpPr>
          <p:nvPr userDrawn="1"/>
        </p:nvSpPr>
        <p:spPr bwMode="auto">
          <a:xfrm>
            <a:off x="8889822" y="4988877"/>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0042A5"/>
          </a:solidFill>
          <a:ln>
            <a:noFill/>
          </a:ln>
          <a:effectLst/>
        </p:spPr>
        <p:txBody>
          <a:bodyPr wrap="none" anchor="ctr"/>
          <a:lstStyle/>
          <a:p>
            <a:endParaRPr lang="en-US"/>
          </a:p>
        </p:txBody>
      </p:sp>
      <p:pic>
        <p:nvPicPr>
          <p:cNvPr id="3" name="Graphic 2">
            <a:extLst>
              <a:ext uri="{FF2B5EF4-FFF2-40B4-BE49-F238E27FC236}">
                <a16:creationId xmlns:a16="http://schemas.microsoft.com/office/drawing/2014/main" id="{E952EEC1-9A80-6340-8A59-A6B98F91455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6288" y="1218793"/>
            <a:ext cx="517290" cy="252013"/>
          </a:xfrm>
          <a:prstGeom prst="rect">
            <a:avLst/>
          </a:prstGeom>
        </p:spPr>
      </p:pic>
      <p:pic>
        <p:nvPicPr>
          <p:cNvPr id="6" name="Graphic 5">
            <a:extLst>
              <a:ext uri="{FF2B5EF4-FFF2-40B4-BE49-F238E27FC236}">
                <a16:creationId xmlns:a16="http://schemas.microsoft.com/office/drawing/2014/main" id="{A25A41B4-4867-1545-8CAD-A93989222C8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6288" y="1775478"/>
            <a:ext cx="431800" cy="723900"/>
          </a:xfrm>
          <a:prstGeom prst="rect">
            <a:avLst/>
          </a:prstGeom>
        </p:spPr>
      </p:pic>
      <p:pic>
        <p:nvPicPr>
          <p:cNvPr id="8" name="Graphic 7">
            <a:extLst>
              <a:ext uri="{FF2B5EF4-FFF2-40B4-BE49-F238E27FC236}">
                <a16:creationId xmlns:a16="http://schemas.microsoft.com/office/drawing/2014/main" id="{BB60E494-D3BD-BB4D-8328-8CDAA3C357B0}"/>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208083" y="2985376"/>
            <a:ext cx="393700" cy="393700"/>
          </a:xfrm>
          <a:prstGeom prst="rect">
            <a:avLst/>
          </a:prstGeom>
        </p:spPr>
      </p:pic>
      <p:pic>
        <p:nvPicPr>
          <p:cNvPr id="10" name="Graphic 9">
            <a:extLst>
              <a:ext uri="{FF2B5EF4-FFF2-40B4-BE49-F238E27FC236}">
                <a16:creationId xmlns:a16="http://schemas.microsoft.com/office/drawing/2014/main" id="{78CFE201-1930-2346-A790-22E6F89F32EA}"/>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231778" y="4003023"/>
            <a:ext cx="431800" cy="355600"/>
          </a:xfrm>
          <a:prstGeom prst="rect">
            <a:avLst/>
          </a:prstGeom>
        </p:spPr>
      </p:pic>
      <p:pic>
        <p:nvPicPr>
          <p:cNvPr id="12" name="Graphic 11">
            <a:extLst>
              <a:ext uri="{FF2B5EF4-FFF2-40B4-BE49-F238E27FC236}">
                <a16:creationId xmlns:a16="http://schemas.microsoft.com/office/drawing/2014/main" id="{0EBE0A43-2DD2-E04C-B25A-E75A785F1D58}"/>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64829" y="4974414"/>
            <a:ext cx="533400" cy="482600"/>
          </a:xfrm>
          <a:prstGeom prst="rect">
            <a:avLst/>
          </a:prstGeom>
        </p:spPr>
      </p:pic>
      <p:pic>
        <p:nvPicPr>
          <p:cNvPr id="4" name="Graphic 3">
            <a:extLst>
              <a:ext uri="{FF2B5EF4-FFF2-40B4-BE49-F238E27FC236}">
                <a16:creationId xmlns:a16="http://schemas.microsoft.com/office/drawing/2014/main" id="{374E33AC-CEF3-A340-95CB-B7D4B61B7052}"/>
              </a:ext>
            </a:extLst>
          </p:cNvPr>
          <p:cNvPicPr>
            <a:picLocks noChangeAspect="1"/>
          </p:cNvPicPr>
          <p:nvPr userDrawn="1"/>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1012348" y="1053454"/>
            <a:ext cx="535131" cy="490537"/>
          </a:xfrm>
          <a:prstGeom prst="rect">
            <a:avLst/>
          </a:prstGeom>
        </p:spPr>
      </p:pic>
      <p:pic>
        <p:nvPicPr>
          <p:cNvPr id="9" name="Graphic 8">
            <a:extLst>
              <a:ext uri="{FF2B5EF4-FFF2-40B4-BE49-F238E27FC236}">
                <a16:creationId xmlns:a16="http://schemas.microsoft.com/office/drawing/2014/main" id="{4FF143EA-58E2-9E42-8D5F-4A4FE347936B}"/>
              </a:ext>
            </a:extLst>
          </p:cNvPr>
          <p:cNvPicPr>
            <a:picLocks noChangeAspect="1"/>
          </p:cNvPicPr>
          <p:nvPr userDrawn="1"/>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1179470" y="1955189"/>
            <a:ext cx="257201" cy="457246"/>
          </a:xfrm>
          <a:prstGeom prst="rect">
            <a:avLst/>
          </a:prstGeom>
        </p:spPr>
      </p:pic>
      <p:pic>
        <p:nvPicPr>
          <p:cNvPr id="13" name="Graphic 12">
            <a:extLst>
              <a:ext uri="{FF2B5EF4-FFF2-40B4-BE49-F238E27FC236}">
                <a16:creationId xmlns:a16="http://schemas.microsoft.com/office/drawing/2014/main" id="{55455AA6-225B-2B4B-BD51-B2F66DCC58F2}"/>
              </a:ext>
            </a:extLst>
          </p:cNvPr>
          <p:cNvPicPr>
            <a:picLocks noChangeAspect="1"/>
          </p:cNvPicPr>
          <p:nvPr userDrawn="1"/>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1212147" y="2943050"/>
            <a:ext cx="195666" cy="508732"/>
          </a:xfrm>
          <a:prstGeom prst="rect">
            <a:avLst/>
          </a:prstGeom>
        </p:spPr>
      </p:pic>
      <p:pic>
        <p:nvPicPr>
          <p:cNvPr id="15" name="Graphic 14">
            <a:extLst>
              <a:ext uri="{FF2B5EF4-FFF2-40B4-BE49-F238E27FC236}">
                <a16:creationId xmlns:a16="http://schemas.microsoft.com/office/drawing/2014/main" id="{A330F434-874C-FD4D-809A-EAFC7EC5F4B2}"/>
              </a:ext>
            </a:extLst>
          </p:cNvPr>
          <p:cNvPicPr>
            <a:picLocks noChangeAspect="1"/>
          </p:cNvPicPr>
          <p:nvPr userDrawn="1"/>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1155670" y="3941493"/>
            <a:ext cx="304800" cy="444500"/>
          </a:xfrm>
          <a:prstGeom prst="rect">
            <a:avLst/>
          </a:prstGeom>
        </p:spPr>
      </p:pic>
      <p:pic>
        <p:nvPicPr>
          <p:cNvPr id="17" name="Graphic 16">
            <a:extLst>
              <a:ext uri="{FF2B5EF4-FFF2-40B4-BE49-F238E27FC236}">
                <a16:creationId xmlns:a16="http://schemas.microsoft.com/office/drawing/2014/main" id="{37FEED8C-6596-964B-A7D0-08A048F0E87A}"/>
              </a:ext>
            </a:extLst>
          </p:cNvPr>
          <p:cNvPicPr>
            <a:picLocks noChangeAspect="1"/>
          </p:cNvPicPr>
          <p:nvPr userDrawn="1"/>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1058385" y="4938145"/>
            <a:ext cx="563328" cy="505551"/>
          </a:xfrm>
          <a:prstGeom prst="rect">
            <a:avLst/>
          </a:prstGeom>
        </p:spPr>
      </p:pic>
    </p:spTree>
    <p:extLst>
      <p:ext uri="{BB962C8B-B14F-4D97-AF65-F5344CB8AC3E}">
        <p14:creationId xmlns:p14="http://schemas.microsoft.com/office/powerpoint/2010/main" val="16129606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Ikonit kopioitavissa Master-sivuilta 2">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3" name="TextBox 9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pic>
        <p:nvPicPr>
          <p:cNvPr id="7" name="Graphic 6">
            <a:extLst>
              <a:ext uri="{FF2B5EF4-FFF2-40B4-BE49-F238E27FC236}">
                <a16:creationId xmlns:a16="http://schemas.microsoft.com/office/drawing/2014/main" id="{2662E12B-9F13-7543-9D9B-065DEA60ABA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3321" y="419296"/>
            <a:ext cx="431800" cy="495300"/>
          </a:xfrm>
          <a:prstGeom prst="rect">
            <a:avLst/>
          </a:prstGeom>
        </p:spPr>
      </p:pic>
      <p:pic>
        <p:nvPicPr>
          <p:cNvPr id="14" name="Graphic 13">
            <a:extLst>
              <a:ext uri="{FF2B5EF4-FFF2-40B4-BE49-F238E27FC236}">
                <a16:creationId xmlns:a16="http://schemas.microsoft.com/office/drawing/2014/main" id="{050A0F93-0C85-294C-815D-3E5AC4CEA2E2}"/>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892758" y="419296"/>
            <a:ext cx="393700" cy="495300"/>
          </a:xfrm>
          <a:prstGeom prst="rect">
            <a:avLst/>
          </a:prstGeom>
        </p:spPr>
      </p:pic>
      <p:pic>
        <p:nvPicPr>
          <p:cNvPr id="18" name="Graphic 17">
            <a:extLst>
              <a:ext uri="{FF2B5EF4-FFF2-40B4-BE49-F238E27FC236}">
                <a16:creationId xmlns:a16="http://schemas.microsoft.com/office/drawing/2014/main" id="{A83A9C66-275B-CC42-B93B-E79773786640}"/>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762548" y="419297"/>
            <a:ext cx="510777" cy="495299"/>
          </a:xfrm>
          <a:prstGeom prst="rect">
            <a:avLst/>
          </a:prstGeom>
        </p:spPr>
      </p:pic>
    </p:spTree>
    <p:extLst>
      <p:ext uri="{BB962C8B-B14F-4D97-AF65-F5344CB8AC3E}">
        <p14:creationId xmlns:p14="http://schemas.microsoft.com/office/powerpoint/2010/main" val="3770557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konit kopioitavissa Master-sivuilta 3">
    <p:spTree>
      <p:nvGrpSpPr>
        <p:cNvPr id="1" name=""/>
        <p:cNvGrpSpPr/>
        <p:nvPr/>
      </p:nvGrpSpPr>
      <p:grpSpPr>
        <a:xfrm>
          <a:off x="0" y="0"/>
          <a:ext cx="0" cy="0"/>
          <a:chOff x="0" y="0"/>
          <a:chExt cx="0" cy="0"/>
        </a:xfrm>
      </p:grpSpPr>
      <p:sp>
        <p:nvSpPr>
          <p:cNvPr id="197" name="TextBox 196"/>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grpSp>
        <p:nvGrpSpPr>
          <p:cNvPr id="343" name="Group 342">
            <a:extLst>
              <a:ext uri="{FF2B5EF4-FFF2-40B4-BE49-F238E27FC236}">
                <a16:creationId xmlns:a16="http://schemas.microsoft.com/office/drawing/2014/main" id="{C6CEDCB2-06D0-3441-8D21-ED37E80D58AB}"/>
              </a:ext>
            </a:extLst>
          </p:cNvPr>
          <p:cNvGrpSpPr/>
          <p:nvPr userDrawn="1"/>
        </p:nvGrpSpPr>
        <p:grpSpPr>
          <a:xfrm>
            <a:off x="2974629" y="2424629"/>
            <a:ext cx="710291" cy="710292"/>
            <a:chOff x="1475612" y="2498626"/>
            <a:chExt cx="710291" cy="710292"/>
          </a:xfrm>
        </p:grpSpPr>
        <p:sp>
          <p:nvSpPr>
            <p:cNvPr id="344" name="Rectangle 343">
              <a:extLst>
                <a:ext uri="{FF2B5EF4-FFF2-40B4-BE49-F238E27FC236}">
                  <a16:creationId xmlns:a16="http://schemas.microsoft.com/office/drawing/2014/main" id="{EFA13AB0-9701-7E4D-A0F5-46EA564EFC2A}"/>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5" name="Freeform 1">
              <a:extLst>
                <a:ext uri="{FF2B5EF4-FFF2-40B4-BE49-F238E27FC236}">
                  <a16:creationId xmlns:a16="http://schemas.microsoft.com/office/drawing/2014/main" id="{29D29DD9-F96C-364C-982B-23D54CB57C13}"/>
                </a:ext>
              </a:extLst>
            </p:cNvPr>
            <p:cNvSpPr>
              <a:spLocks noChangeArrowheads="1"/>
            </p:cNvSpPr>
            <p:nvPr/>
          </p:nvSpPr>
          <p:spPr bwMode="auto">
            <a:xfrm>
              <a:off x="1667245" y="2609297"/>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bg1"/>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BAD48A27-55CF-B345-A421-F495017E2D44}"/>
              </a:ext>
            </a:extLst>
          </p:cNvPr>
          <p:cNvGrpSpPr/>
          <p:nvPr userDrawn="1"/>
        </p:nvGrpSpPr>
        <p:grpSpPr>
          <a:xfrm>
            <a:off x="1882388" y="1446339"/>
            <a:ext cx="710291" cy="710292"/>
            <a:chOff x="383371" y="1520336"/>
            <a:chExt cx="710291" cy="710292"/>
          </a:xfrm>
        </p:grpSpPr>
        <p:sp>
          <p:nvSpPr>
            <p:cNvPr id="347" name="Rectangle 346">
              <a:extLst>
                <a:ext uri="{FF2B5EF4-FFF2-40B4-BE49-F238E27FC236}">
                  <a16:creationId xmlns:a16="http://schemas.microsoft.com/office/drawing/2014/main" id="{CA032C97-8CFA-9341-8FE9-B7BA660A8525}"/>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8" name="Freeform 2">
              <a:extLst>
                <a:ext uri="{FF2B5EF4-FFF2-40B4-BE49-F238E27FC236}">
                  <a16:creationId xmlns:a16="http://schemas.microsoft.com/office/drawing/2014/main" id="{97578225-4F31-DA4A-9985-B28299DCB1AA}"/>
                </a:ext>
              </a:extLst>
            </p:cNvPr>
            <p:cNvSpPr>
              <a:spLocks noChangeArrowheads="1"/>
            </p:cNvSpPr>
            <p:nvPr/>
          </p:nvSpPr>
          <p:spPr bwMode="auto">
            <a:xfrm>
              <a:off x="514679" y="1652438"/>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bg1"/>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C5F64965-C337-F34A-AA35-82DE8A4EB161}"/>
              </a:ext>
            </a:extLst>
          </p:cNvPr>
          <p:cNvGrpSpPr/>
          <p:nvPr userDrawn="1"/>
        </p:nvGrpSpPr>
        <p:grpSpPr>
          <a:xfrm>
            <a:off x="2982085" y="1446339"/>
            <a:ext cx="710291" cy="710292"/>
            <a:chOff x="1483068" y="1520336"/>
            <a:chExt cx="710291" cy="710292"/>
          </a:xfrm>
        </p:grpSpPr>
        <p:sp>
          <p:nvSpPr>
            <p:cNvPr id="350" name="Rectangle 349">
              <a:extLst>
                <a:ext uri="{FF2B5EF4-FFF2-40B4-BE49-F238E27FC236}">
                  <a16:creationId xmlns:a16="http://schemas.microsoft.com/office/drawing/2014/main" id="{4B5D6483-54AA-3B40-8F60-9B30EF153684}"/>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1" name="Freeform 3">
              <a:extLst>
                <a:ext uri="{FF2B5EF4-FFF2-40B4-BE49-F238E27FC236}">
                  <a16:creationId xmlns:a16="http://schemas.microsoft.com/office/drawing/2014/main" id="{58C13B54-1AD3-5349-AEFC-38C8BE48F46F}"/>
                </a:ext>
              </a:extLst>
            </p:cNvPr>
            <p:cNvSpPr>
              <a:spLocks noChangeArrowheads="1"/>
            </p:cNvSpPr>
            <p:nvPr/>
          </p:nvSpPr>
          <p:spPr bwMode="auto">
            <a:xfrm>
              <a:off x="1594532" y="1699270"/>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bg1"/>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1BABAA58-B5A4-E54B-BCF1-0C5BEE2CB767}"/>
              </a:ext>
            </a:extLst>
          </p:cNvPr>
          <p:cNvGrpSpPr/>
          <p:nvPr userDrawn="1"/>
        </p:nvGrpSpPr>
        <p:grpSpPr>
          <a:xfrm>
            <a:off x="6281176" y="1446339"/>
            <a:ext cx="710291" cy="710292"/>
            <a:chOff x="4782159" y="1520336"/>
            <a:chExt cx="710291" cy="710292"/>
          </a:xfrm>
        </p:grpSpPr>
        <p:sp>
          <p:nvSpPr>
            <p:cNvPr id="353" name="Rectangle 352">
              <a:extLst>
                <a:ext uri="{FF2B5EF4-FFF2-40B4-BE49-F238E27FC236}">
                  <a16:creationId xmlns:a16="http://schemas.microsoft.com/office/drawing/2014/main" id="{F7AA875F-27F9-774B-A1E7-6F4A3B057F3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4" name="Freeform 4">
              <a:extLst>
                <a:ext uri="{FF2B5EF4-FFF2-40B4-BE49-F238E27FC236}">
                  <a16:creationId xmlns:a16="http://schemas.microsoft.com/office/drawing/2014/main" id="{7216DC24-3EB5-4343-8778-05B8A0E8BDBA}"/>
                </a:ext>
              </a:extLst>
            </p:cNvPr>
            <p:cNvSpPr>
              <a:spLocks noChangeArrowheads="1"/>
            </p:cNvSpPr>
            <p:nvPr/>
          </p:nvSpPr>
          <p:spPr bwMode="auto">
            <a:xfrm>
              <a:off x="4927754" y="1669901"/>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bg1"/>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7B9C8B4E-41F6-AC4C-9FB6-E0FC6A139CEB}"/>
              </a:ext>
            </a:extLst>
          </p:cNvPr>
          <p:cNvGrpSpPr/>
          <p:nvPr userDrawn="1"/>
        </p:nvGrpSpPr>
        <p:grpSpPr>
          <a:xfrm>
            <a:off x="6273720" y="2424629"/>
            <a:ext cx="710291" cy="710292"/>
            <a:chOff x="4774703" y="2498626"/>
            <a:chExt cx="710291" cy="710292"/>
          </a:xfrm>
        </p:grpSpPr>
        <p:sp>
          <p:nvSpPr>
            <p:cNvPr id="356" name="Rectangle 355">
              <a:extLst>
                <a:ext uri="{FF2B5EF4-FFF2-40B4-BE49-F238E27FC236}">
                  <a16:creationId xmlns:a16="http://schemas.microsoft.com/office/drawing/2014/main" id="{24617CA0-A9DE-7A4F-B554-7562720888B3}"/>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7" name="Freeform 5">
              <a:extLst>
                <a:ext uri="{FF2B5EF4-FFF2-40B4-BE49-F238E27FC236}">
                  <a16:creationId xmlns:a16="http://schemas.microsoft.com/office/drawing/2014/main" id="{E900AE4D-94A3-F943-84AE-D70CF65D1A2A}"/>
                </a:ext>
              </a:extLst>
            </p:cNvPr>
            <p:cNvSpPr>
              <a:spLocks noChangeArrowheads="1"/>
            </p:cNvSpPr>
            <p:nvPr/>
          </p:nvSpPr>
          <p:spPr bwMode="auto">
            <a:xfrm>
              <a:off x="4896486" y="2619616"/>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bg1"/>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39981B03-1F82-2F44-972B-F89A78081724}"/>
              </a:ext>
            </a:extLst>
          </p:cNvPr>
          <p:cNvGrpSpPr/>
          <p:nvPr userDrawn="1"/>
        </p:nvGrpSpPr>
        <p:grpSpPr>
          <a:xfrm>
            <a:off x="5174023" y="2424629"/>
            <a:ext cx="710291" cy="710292"/>
            <a:chOff x="3675006" y="2498626"/>
            <a:chExt cx="710291" cy="710292"/>
          </a:xfrm>
        </p:grpSpPr>
        <p:sp>
          <p:nvSpPr>
            <p:cNvPr id="359" name="Rectangle 358">
              <a:extLst>
                <a:ext uri="{FF2B5EF4-FFF2-40B4-BE49-F238E27FC236}">
                  <a16:creationId xmlns:a16="http://schemas.microsoft.com/office/drawing/2014/main" id="{5E92B6F6-B1BD-844A-905A-22BD46682666}"/>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0" name="Freeform 6">
              <a:extLst>
                <a:ext uri="{FF2B5EF4-FFF2-40B4-BE49-F238E27FC236}">
                  <a16:creationId xmlns:a16="http://schemas.microsoft.com/office/drawing/2014/main" id="{9082573B-E317-F140-8EEB-E470759272FE}"/>
                </a:ext>
              </a:extLst>
            </p:cNvPr>
            <p:cNvSpPr>
              <a:spLocks noChangeArrowheads="1"/>
            </p:cNvSpPr>
            <p:nvPr/>
          </p:nvSpPr>
          <p:spPr bwMode="auto">
            <a:xfrm>
              <a:off x="3818220" y="2587072"/>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bg1"/>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EE334DFD-1857-BA49-9BCE-F062A10D97C0}"/>
              </a:ext>
            </a:extLst>
          </p:cNvPr>
          <p:cNvGrpSpPr/>
          <p:nvPr userDrawn="1"/>
        </p:nvGrpSpPr>
        <p:grpSpPr>
          <a:xfrm>
            <a:off x="1876356" y="3456206"/>
            <a:ext cx="710291" cy="710292"/>
            <a:chOff x="377339" y="3530203"/>
            <a:chExt cx="710291" cy="710292"/>
          </a:xfrm>
        </p:grpSpPr>
        <p:sp>
          <p:nvSpPr>
            <p:cNvPr id="362" name="Rectangle 361">
              <a:extLst>
                <a:ext uri="{FF2B5EF4-FFF2-40B4-BE49-F238E27FC236}">
                  <a16:creationId xmlns:a16="http://schemas.microsoft.com/office/drawing/2014/main" id="{8630DD58-7B4F-AC42-B463-B6C3619DFD8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3" name="Freeform 7">
              <a:extLst>
                <a:ext uri="{FF2B5EF4-FFF2-40B4-BE49-F238E27FC236}">
                  <a16:creationId xmlns:a16="http://schemas.microsoft.com/office/drawing/2014/main" id="{DFCFBFCA-7C46-6247-B686-96193493406C}"/>
                </a:ext>
              </a:extLst>
            </p:cNvPr>
            <p:cNvSpPr>
              <a:spLocks noChangeArrowheads="1"/>
            </p:cNvSpPr>
            <p:nvPr/>
          </p:nvSpPr>
          <p:spPr bwMode="auto">
            <a:xfrm>
              <a:off x="518172" y="3640874"/>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700A76B8-51EE-6747-91BF-1760F4D69DBA}"/>
              </a:ext>
            </a:extLst>
          </p:cNvPr>
          <p:cNvGrpSpPr/>
          <p:nvPr userDrawn="1"/>
        </p:nvGrpSpPr>
        <p:grpSpPr>
          <a:xfrm>
            <a:off x="2976053" y="3456206"/>
            <a:ext cx="710291" cy="710292"/>
            <a:chOff x="1477036" y="3530203"/>
            <a:chExt cx="710291" cy="710292"/>
          </a:xfrm>
        </p:grpSpPr>
        <p:sp>
          <p:nvSpPr>
            <p:cNvPr id="365" name="Rectangle 364">
              <a:extLst>
                <a:ext uri="{FF2B5EF4-FFF2-40B4-BE49-F238E27FC236}">
                  <a16:creationId xmlns:a16="http://schemas.microsoft.com/office/drawing/2014/main" id="{EE66FDA9-45CB-A941-B87E-3FADCC83A973}"/>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6" name="Freeform 8">
              <a:extLst>
                <a:ext uri="{FF2B5EF4-FFF2-40B4-BE49-F238E27FC236}">
                  <a16:creationId xmlns:a16="http://schemas.microsoft.com/office/drawing/2014/main" id="{557A5F99-59A0-3B43-8D9D-B3E8EC8E9D88}"/>
                </a:ext>
              </a:extLst>
            </p:cNvPr>
            <p:cNvSpPr>
              <a:spLocks noChangeArrowheads="1"/>
            </p:cNvSpPr>
            <p:nvPr/>
          </p:nvSpPr>
          <p:spPr bwMode="auto">
            <a:xfrm>
              <a:off x="1617869" y="3640874"/>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5A31E3DF-78AD-0345-B045-AF7A6D656D03}"/>
              </a:ext>
            </a:extLst>
          </p:cNvPr>
          <p:cNvGrpSpPr/>
          <p:nvPr userDrawn="1"/>
        </p:nvGrpSpPr>
        <p:grpSpPr>
          <a:xfrm>
            <a:off x="4075750" y="3456206"/>
            <a:ext cx="710291" cy="710292"/>
            <a:chOff x="2576733" y="3530203"/>
            <a:chExt cx="710291" cy="710292"/>
          </a:xfrm>
        </p:grpSpPr>
        <p:sp>
          <p:nvSpPr>
            <p:cNvPr id="368" name="Rectangle 367">
              <a:extLst>
                <a:ext uri="{FF2B5EF4-FFF2-40B4-BE49-F238E27FC236}">
                  <a16:creationId xmlns:a16="http://schemas.microsoft.com/office/drawing/2014/main" id="{95D414C8-9AF9-C743-BF3E-70E5FB132E84}"/>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9" name="Freeform 9">
              <a:extLst>
                <a:ext uri="{FF2B5EF4-FFF2-40B4-BE49-F238E27FC236}">
                  <a16:creationId xmlns:a16="http://schemas.microsoft.com/office/drawing/2014/main" id="{A0CD3662-2371-134C-8738-81141C20D204}"/>
                </a:ext>
              </a:extLst>
            </p:cNvPr>
            <p:cNvSpPr>
              <a:spLocks noChangeArrowheads="1"/>
            </p:cNvSpPr>
            <p:nvPr/>
          </p:nvSpPr>
          <p:spPr bwMode="auto">
            <a:xfrm>
              <a:off x="2717566" y="3671037"/>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bg1"/>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7EF5BDC7-5B7A-D044-8B20-82A82236F77C}"/>
              </a:ext>
            </a:extLst>
          </p:cNvPr>
          <p:cNvGrpSpPr/>
          <p:nvPr userDrawn="1"/>
        </p:nvGrpSpPr>
        <p:grpSpPr>
          <a:xfrm>
            <a:off x="7374841" y="3456206"/>
            <a:ext cx="710291" cy="710292"/>
            <a:chOff x="5875824" y="3530203"/>
            <a:chExt cx="710291" cy="710292"/>
          </a:xfrm>
        </p:grpSpPr>
        <p:sp>
          <p:nvSpPr>
            <p:cNvPr id="371" name="Rectangle 370">
              <a:extLst>
                <a:ext uri="{FF2B5EF4-FFF2-40B4-BE49-F238E27FC236}">
                  <a16:creationId xmlns:a16="http://schemas.microsoft.com/office/drawing/2014/main" id="{7345023A-F39E-D842-A495-2E157C32B30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2" name="Freeform 11">
              <a:extLst>
                <a:ext uri="{FF2B5EF4-FFF2-40B4-BE49-F238E27FC236}">
                  <a16:creationId xmlns:a16="http://schemas.microsoft.com/office/drawing/2014/main" id="{48F5C246-034E-6248-82BC-FC59C3AB21B3}"/>
                </a:ext>
              </a:extLst>
            </p:cNvPr>
            <p:cNvSpPr>
              <a:spLocks noChangeArrowheads="1"/>
            </p:cNvSpPr>
            <p:nvPr/>
          </p:nvSpPr>
          <p:spPr bwMode="auto">
            <a:xfrm>
              <a:off x="5985700" y="3671037"/>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bg1"/>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17FE1AF7-ACEF-1E49-9515-37C2C3119F70}"/>
              </a:ext>
            </a:extLst>
          </p:cNvPr>
          <p:cNvGrpSpPr/>
          <p:nvPr userDrawn="1"/>
        </p:nvGrpSpPr>
        <p:grpSpPr>
          <a:xfrm>
            <a:off x="1874932" y="2424629"/>
            <a:ext cx="710291" cy="710292"/>
            <a:chOff x="375915" y="2498626"/>
            <a:chExt cx="710291" cy="710292"/>
          </a:xfrm>
        </p:grpSpPr>
        <p:sp>
          <p:nvSpPr>
            <p:cNvPr id="374" name="Rectangle 373">
              <a:extLst>
                <a:ext uri="{FF2B5EF4-FFF2-40B4-BE49-F238E27FC236}">
                  <a16:creationId xmlns:a16="http://schemas.microsoft.com/office/drawing/2014/main" id="{65BD7AC2-2673-FB4C-96A1-44DF5B7A877C}"/>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5" name="Freeform 12">
              <a:extLst>
                <a:ext uri="{FF2B5EF4-FFF2-40B4-BE49-F238E27FC236}">
                  <a16:creationId xmlns:a16="http://schemas.microsoft.com/office/drawing/2014/main" id="{7071F91C-9E65-DC4F-88AA-9B3A0FE38BFE}"/>
                </a:ext>
              </a:extLst>
            </p:cNvPr>
            <p:cNvSpPr>
              <a:spLocks noChangeArrowheads="1"/>
            </p:cNvSpPr>
            <p:nvPr/>
          </p:nvSpPr>
          <p:spPr bwMode="auto">
            <a:xfrm>
              <a:off x="501666" y="2608504"/>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bg1"/>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6A8C91B8-11A6-0144-A2CF-D2AB6723F14E}"/>
              </a:ext>
            </a:extLst>
          </p:cNvPr>
          <p:cNvGrpSpPr/>
          <p:nvPr userDrawn="1"/>
        </p:nvGrpSpPr>
        <p:grpSpPr>
          <a:xfrm>
            <a:off x="5174023" y="547973"/>
            <a:ext cx="710291" cy="710292"/>
            <a:chOff x="3675006" y="621970"/>
            <a:chExt cx="710291" cy="710292"/>
          </a:xfrm>
        </p:grpSpPr>
        <p:sp>
          <p:nvSpPr>
            <p:cNvPr id="377" name="Rectangle 376">
              <a:extLst>
                <a:ext uri="{FF2B5EF4-FFF2-40B4-BE49-F238E27FC236}">
                  <a16:creationId xmlns:a16="http://schemas.microsoft.com/office/drawing/2014/main" id="{79C5131B-B8E6-2646-8FA5-B85D8E3CE640}"/>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8" name="Freeform 13">
              <a:extLst>
                <a:ext uri="{FF2B5EF4-FFF2-40B4-BE49-F238E27FC236}">
                  <a16:creationId xmlns:a16="http://schemas.microsoft.com/office/drawing/2014/main" id="{E809FA0D-AD18-DB42-A003-2F8F5A53016F}"/>
                </a:ext>
              </a:extLst>
            </p:cNvPr>
            <p:cNvSpPr>
              <a:spLocks noChangeArrowheads="1"/>
            </p:cNvSpPr>
            <p:nvPr/>
          </p:nvSpPr>
          <p:spPr bwMode="auto">
            <a:xfrm>
              <a:off x="3748370" y="788997"/>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bg1"/>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AB24149E-4380-584C-A335-B7AD6DF4B7EE}"/>
              </a:ext>
            </a:extLst>
          </p:cNvPr>
          <p:cNvGrpSpPr/>
          <p:nvPr userDrawn="1"/>
        </p:nvGrpSpPr>
        <p:grpSpPr>
          <a:xfrm>
            <a:off x="7380873" y="1446339"/>
            <a:ext cx="710291" cy="710292"/>
            <a:chOff x="5881856" y="1520336"/>
            <a:chExt cx="710291" cy="710292"/>
          </a:xfrm>
        </p:grpSpPr>
        <p:sp>
          <p:nvSpPr>
            <p:cNvPr id="380" name="Rectangle 379">
              <a:extLst>
                <a:ext uri="{FF2B5EF4-FFF2-40B4-BE49-F238E27FC236}">
                  <a16:creationId xmlns:a16="http://schemas.microsoft.com/office/drawing/2014/main" id="{8A327F05-9958-074F-855E-333F99555507}"/>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1" name="Freeform 14">
              <a:extLst>
                <a:ext uri="{FF2B5EF4-FFF2-40B4-BE49-F238E27FC236}">
                  <a16:creationId xmlns:a16="http://schemas.microsoft.com/office/drawing/2014/main" id="{A7AD6E50-A727-0446-A5E4-2C600CDB190D}"/>
                </a:ext>
              </a:extLst>
            </p:cNvPr>
            <p:cNvSpPr>
              <a:spLocks noChangeArrowheads="1"/>
            </p:cNvSpPr>
            <p:nvPr/>
          </p:nvSpPr>
          <p:spPr bwMode="auto">
            <a:xfrm>
              <a:off x="6043326" y="1647676"/>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bg1"/>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5397FECB-BD58-284C-A90D-FCF6122BE58B}"/>
              </a:ext>
            </a:extLst>
          </p:cNvPr>
          <p:cNvGrpSpPr/>
          <p:nvPr userDrawn="1"/>
        </p:nvGrpSpPr>
        <p:grpSpPr>
          <a:xfrm>
            <a:off x="1874932" y="547973"/>
            <a:ext cx="710291" cy="710292"/>
            <a:chOff x="375915" y="621970"/>
            <a:chExt cx="710291" cy="710292"/>
          </a:xfrm>
        </p:grpSpPr>
        <p:sp>
          <p:nvSpPr>
            <p:cNvPr id="383" name="Rectangle 382">
              <a:extLst>
                <a:ext uri="{FF2B5EF4-FFF2-40B4-BE49-F238E27FC236}">
                  <a16:creationId xmlns:a16="http://schemas.microsoft.com/office/drawing/2014/main" id="{4B1DB7A6-0545-7B46-81C9-D4936358A0A4}"/>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4" name="Freeform 15">
              <a:extLst>
                <a:ext uri="{FF2B5EF4-FFF2-40B4-BE49-F238E27FC236}">
                  <a16:creationId xmlns:a16="http://schemas.microsoft.com/office/drawing/2014/main" id="{E2075B1C-1FC3-9F4A-8CB0-C0D082F49DB8}"/>
                </a:ext>
              </a:extLst>
            </p:cNvPr>
            <p:cNvSpPr>
              <a:spLocks noChangeArrowheads="1"/>
            </p:cNvSpPr>
            <p:nvPr/>
          </p:nvSpPr>
          <p:spPr bwMode="auto">
            <a:xfrm>
              <a:off x="486585" y="737404"/>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bg1"/>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67986094-19E8-A549-9F48-80573CBFC661}"/>
              </a:ext>
            </a:extLst>
          </p:cNvPr>
          <p:cNvGrpSpPr/>
          <p:nvPr userDrawn="1"/>
        </p:nvGrpSpPr>
        <p:grpSpPr>
          <a:xfrm>
            <a:off x="4081782" y="1446339"/>
            <a:ext cx="710291" cy="710292"/>
            <a:chOff x="2582765" y="1520336"/>
            <a:chExt cx="710291" cy="710292"/>
          </a:xfrm>
        </p:grpSpPr>
        <p:sp>
          <p:nvSpPr>
            <p:cNvPr id="386" name="Rectangle 385">
              <a:extLst>
                <a:ext uri="{FF2B5EF4-FFF2-40B4-BE49-F238E27FC236}">
                  <a16:creationId xmlns:a16="http://schemas.microsoft.com/office/drawing/2014/main" id="{D115FB5A-034B-7F40-805B-142732DBF991}"/>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7" name="Freeform 16">
              <a:extLst>
                <a:ext uri="{FF2B5EF4-FFF2-40B4-BE49-F238E27FC236}">
                  <a16:creationId xmlns:a16="http://schemas.microsoft.com/office/drawing/2014/main" id="{F7C1FD2C-A526-AA40-ABBE-F7C13A2462AB}"/>
                </a:ext>
              </a:extLst>
            </p:cNvPr>
            <p:cNvSpPr>
              <a:spLocks noChangeArrowheads="1"/>
            </p:cNvSpPr>
            <p:nvPr/>
          </p:nvSpPr>
          <p:spPr bwMode="auto">
            <a:xfrm>
              <a:off x="2764873" y="1604814"/>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bg1"/>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60DC9E1B-ABBC-3742-8092-26F798656FF2}"/>
              </a:ext>
            </a:extLst>
          </p:cNvPr>
          <p:cNvGrpSpPr/>
          <p:nvPr userDrawn="1"/>
        </p:nvGrpSpPr>
        <p:grpSpPr>
          <a:xfrm>
            <a:off x="2974629" y="547973"/>
            <a:ext cx="710291" cy="710292"/>
            <a:chOff x="1475612" y="621970"/>
            <a:chExt cx="710291" cy="710292"/>
          </a:xfrm>
        </p:grpSpPr>
        <p:sp>
          <p:nvSpPr>
            <p:cNvPr id="389" name="Rectangle 388">
              <a:extLst>
                <a:ext uri="{FF2B5EF4-FFF2-40B4-BE49-F238E27FC236}">
                  <a16:creationId xmlns:a16="http://schemas.microsoft.com/office/drawing/2014/main" id="{BB1A6D13-2A50-3A4A-9F66-397794A43395}"/>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0" name="Freeform 17">
              <a:extLst>
                <a:ext uri="{FF2B5EF4-FFF2-40B4-BE49-F238E27FC236}">
                  <a16:creationId xmlns:a16="http://schemas.microsoft.com/office/drawing/2014/main" id="{C2C260DD-1A2A-B943-9884-871542D8816D}"/>
                </a:ext>
              </a:extLst>
            </p:cNvPr>
            <p:cNvSpPr>
              <a:spLocks noChangeArrowheads="1"/>
            </p:cNvSpPr>
            <p:nvPr/>
          </p:nvSpPr>
          <p:spPr bwMode="auto">
            <a:xfrm>
              <a:off x="1585489" y="737404"/>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bg1"/>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AC4FE824-7BA2-8940-BD0E-13D8B6352B76}"/>
              </a:ext>
            </a:extLst>
          </p:cNvPr>
          <p:cNvGrpSpPr/>
          <p:nvPr userDrawn="1"/>
        </p:nvGrpSpPr>
        <p:grpSpPr>
          <a:xfrm>
            <a:off x="6273720" y="547973"/>
            <a:ext cx="710291" cy="710292"/>
            <a:chOff x="4774703" y="621970"/>
            <a:chExt cx="710291" cy="710292"/>
          </a:xfrm>
        </p:grpSpPr>
        <p:sp>
          <p:nvSpPr>
            <p:cNvPr id="392" name="Rectangle 391">
              <a:extLst>
                <a:ext uri="{FF2B5EF4-FFF2-40B4-BE49-F238E27FC236}">
                  <a16:creationId xmlns:a16="http://schemas.microsoft.com/office/drawing/2014/main" id="{A28AC6F1-B216-6146-BB0A-127868C8C5E5}"/>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3" name="Freeform 18">
              <a:extLst>
                <a:ext uri="{FF2B5EF4-FFF2-40B4-BE49-F238E27FC236}">
                  <a16:creationId xmlns:a16="http://schemas.microsoft.com/office/drawing/2014/main" id="{3E8EDD06-0257-E647-9F1B-BA0185C73D11}"/>
                </a:ext>
              </a:extLst>
            </p:cNvPr>
            <p:cNvSpPr>
              <a:spLocks noChangeArrowheads="1"/>
            </p:cNvSpPr>
            <p:nvPr/>
          </p:nvSpPr>
          <p:spPr bwMode="auto">
            <a:xfrm>
              <a:off x="4878229" y="741372"/>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bg1"/>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2F376780-3C93-1240-8A7C-A695C683D41F}"/>
              </a:ext>
            </a:extLst>
          </p:cNvPr>
          <p:cNvGrpSpPr/>
          <p:nvPr userDrawn="1"/>
        </p:nvGrpSpPr>
        <p:grpSpPr>
          <a:xfrm>
            <a:off x="4074326" y="547973"/>
            <a:ext cx="710291" cy="710292"/>
            <a:chOff x="2575309" y="621970"/>
            <a:chExt cx="710291" cy="710292"/>
          </a:xfrm>
        </p:grpSpPr>
        <p:sp>
          <p:nvSpPr>
            <p:cNvPr id="395" name="Rectangle 394">
              <a:extLst>
                <a:ext uri="{FF2B5EF4-FFF2-40B4-BE49-F238E27FC236}">
                  <a16:creationId xmlns:a16="http://schemas.microsoft.com/office/drawing/2014/main" id="{C54AC6B7-A3C0-B849-A650-5779944BDCC2}"/>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6" name="Freeform 19">
              <a:extLst>
                <a:ext uri="{FF2B5EF4-FFF2-40B4-BE49-F238E27FC236}">
                  <a16:creationId xmlns:a16="http://schemas.microsoft.com/office/drawing/2014/main" id="{27603B41-C932-EA43-9896-EC2B186C720F}"/>
                </a:ext>
              </a:extLst>
            </p:cNvPr>
            <p:cNvSpPr>
              <a:spLocks noChangeArrowheads="1"/>
            </p:cNvSpPr>
            <p:nvPr/>
          </p:nvSpPr>
          <p:spPr bwMode="auto">
            <a:xfrm>
              <a:off x="2686773" y="774710"/>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bg1"/>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0D2380C4-9B04-084E-B898-5CA47AB013A4}"/>
              </a:ext>
            </a:extLst>
          </p:cNvPr>
          <p:cNvGrpSpPr/>
          <p:nvPr userDrawn="1"/>
        </p:nvGrpSpPr>
        <p:grpSpPr>
          <a:xfrm>
            <a:off x="5181479" y="1446339"/>
            <a:ext cx="710291" cy="710292"/>
            <a:chOff x="3682462" y="1520336"/>
            <a:chExt cx="710291" cy="710292"/>
          </a:xfrm>
        </p:grpSpPr>
        <p:sp>
          <p:nvSpPr>
            <p:cNvPr id="398" name="Rectangle 397">
              <a:extLst>
                <a:ext uri="{FF2B5EF4-FFF2-40B4-BE49-F238E27FC236}">
                  <a16:creationId xmlns:a16="http://schemas.microsoft.com/office/drawing/2014/main" id="{454A5DFC-9FAE-DE4E-A91E-4BA6E277CE60}"/>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9" name="Freeform 20">
              <a:extLst>
                <a:ext uri="{FF2B5EF4-FFF2-40B4-BE49-F238E27FC236}">
                  <a16:creationId xmlns:a16="http://schemas.microsoft.com/office/drawing/2014/main" id="{6ED1F9BC-C0F1-354E-8DB5-31E3FE8ED4F1}"/>
                </a:ext>
              </a:extLst>
            </p:cNvPr>
            <p:cNvSpPr>
              <a:spLocks noChangeArrowheads="1"/>
            </p:cNvSpPr>
            <p:nvPr/>
          </p:nvSpPr>
          <p:spPr bwMode="auto">
            <a:xfrm>
              <a:off x="3791545" y="1640532"/>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bg1"/>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AC7C75A4-F34A-DB49-8A53-8C8A2AC79393}"/>
              </a:ext>
            </a:extLst>
          </p:cNvPr>
          <p:cNvGrpSpPr/>
          <p:nvPr userDrawn="1"/>
        </p:nvGrpSpPr>
        <p:grpSpPr>
          <a:xfrm>
            <a:off x="4074326" y="2424629"/>
            <a:ext cx="710291" cy="710292"/>
            <a:chOff x="2575309" y="2498626"/>
            <a:chExt cx="710291" cy="710292"/>
          </a:xfrm>
        </p:grpSpPr>
        <p:sp>
          <p:nvSpPr>
            <p:cNvPr id="401" name="Rectangle 400">
              <a:extLst>
                <a:ext uri="{FF2B5EF4-FFF2-40B4-BE49-F238E27FC236}">
                  <a16:creationId xmlns:a16="http://schemas.microsoft.com/office/drawing/2014/main" id="{4676DEBE-8B8A-484F-AA83-B4DB6A487787}"/>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2" name="Freeform 21">
              <a:extLst>
                <a:ext uri="{FF2B5EF4-FFF2-40B4-BE49-F238E27FC236}">
                  <a16:creationId xmlns:a16="http://schemas.microsoft.com/office/drawing/2014/main" id="{3742BBEA-32E4-7F4C-97C6-AA2EC97105F5}"/>
                </a:ext>
              </a:extLst>
            </p:cNvPr>
            <p:cNvSpPr>
              <a:spLocks noChangeArrowheads="1"/>
            </p:cNvSpPr>
            <p:nvPr/>
          </p:nvSpPr>
          <p:spPr bwMode="auto">
            <a:xfrm>
              <a:off x="2685185" y="2624379"/>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bg1"/>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1864C9D-25C9-E54A-81BB-C4B83B1FB5B1}"/>
              </a:ext>
            </a:extLst>
          </p:cNvPr>
          <p:cNvGrpSpPr/>
          <p:nvPr userDrawn="1"/>
        </p:nvGrpSpPr>
        <p:grpSpPr>
          <a:xfrm>
            <a:off x="7373417" y="2424629"/>
            <a:ext cx="710291" cy="710292"/>
            <a:chOff x="5874400" y="2498626"/>
            <a:chExt cx="710291" cy="710292"/>
          </a:xfrm>
        </p:grpSpPr>
        <p:sp>
          <p:nvSpPr>
            <p:cNvPr id="404" name="Rectangle 403">
              <a:extLst>
                <a:ext uri="{FF2B5EF4-FFF2-40B4-BE49-F238E27FC236}">
                  <a16:creationId xmlns:a16="http://schemas.microsoft.com/office/drawing/2014/main" id="{07B2F9B0-CC85-5F4A-A266-164F910A36E5}"/>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5" name="Freeform 23">
              <a:extLst>
                <a:ext uri="{FF2B5EF4-FFF2-40B4-BE49-F238E27FC236}">
                  <a16:creationId xmlns:a16="http://schemas.microsoft.com/office/drawing/2014/main" id="{B080FD73-D6C9-0845-BC18-3121158A6F6C}"/>
                </a:ext>
              </a:extLst>
            </p:cNvPr>
            <p:cNvSpPr>
              <a:spLocks noChangeArrowheads="1"/>
            </p:cNvSpPr>
            <p:nvPr/>
          </p:nvSpPr>
          <p:spPr bwMode="auto">
            <a:xfrm>
              <a:off x="5981895" y="2633110"/>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bg1"/>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4EDB6397-7F93-3047-84C7-7660C2A4DDB1}"/>
              </a:ext>
            </a:extLst>
          </p:cNvPr>
          <p:cNvGrpSpPr/>
          <p:nvPr userDrawn="1"/>
        </p:nvGrpSpPr>
        <p:grpSpPr>
          <a:xfrm>
            <a:off x="5175447" y="3456206"/>
            <a:ext cx="710291" cy="710292"/>
            <a:chOff x="3676430" y="3530203"/>
            <a:chExt cx="710291" cy="710292"/>
          </a:xfrm>
        </p:grpSpPr>
        <p:sp>
          <p:nvSpPr>
            <p:cNvPr id="407" name="Rectangle 406">
              <a:extLst>
                <a:ext uri="{FF2B5EF4-FFF2-40B4-BE49-F238E27FC236}">
                  <a16:creationId xmlns:a16="http://schemas.microsoft.com/office/drawing/2014/main" id="{71D17776-553E-0B4E-875B-4EE6979982DF}"/>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8" name="Freeform 24">
              <a:extLst>
                <a:ext uri="{FF2B5EF4-FFF2-40B4-BE49-F238E27FC236}">
                  <a16:creationId xmlns:a16="http://schemas.microsoft.com/office/drawing/2014/main" id="{31724CE6-96B8-9245-87CF-CDA97AE41E01}"/>
                </a:ext>
              </a:extLst>
            </p:cNvPr>
            <p:cNvSpPr>
              <a:spLocks noChangeArrowheads="1"/>
            </p:cNvSpPr>
            <p:nvPr/>
          </p:nvSpPr>
          <p:spPr bwMode="auto">
            <a:xfrm>
              <a:off x="3783132" y="3660718"/>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bg1"/>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1B090B3E-8836-6142-825A-EAD78E885BFD}"/>
              </a:ext>
            </a:extLst>
          </p:cNvPr>
          <p:cNvGrpSpPr/>
          <p:nvPr userDrawn="1"/>
        </p:nvGrpSpPr>
        <p:grpSpPr>
          <a:xfrm>
            <a:off x="7373417" y="547973"/>
            <a:ext cx="710291" cy="710292"/>
            <a:chOff x="5874400" y="621970"/>
            <a:chExt cx="710291" cy="710292"/>
          </a:xfrm>
        </p:grpSpPr>
        <p:sp>
          <p:nvSpPr>
            <p:cNvPr id="410" name="Rectangle 409">
              <a:extLst>
                <a:ext uri="{FF2B5EF4-FFF2-40B4-BE49-F238E27FC236}">
                  <a16:creationId xmlns:a16="http://schemas.microsoft.com/office/drawing/2014/main" id="{5A50651A-9EAF-B541-950D-6BE6756B0D05}"/>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1" name="Freeform 25">
              <a:extLst>
                <a:ext uri="{FF2B5EF4-FFF2-40B4-BE49-F238E27FC236}">
                  <a16:creationId xmlns:a16="http://schemas.microsoft.com/office/drawing/2014/main" id="{579DC8F2-DECC-F246-9974-3D00F01FDAD1}"/>
                </a:ext>
              </a:extLst>
            </p:cNvPr>
            <p:cNvSpPr>
              <a:spLocks noChangeArrowheads="1"/>
            </p:cNvSpPr>
            <p:nvPr/>
          </p:nvSpPr>
          <p:spPr bwMode="auto">
            <a:xfrm>
              <a:off x="5994595" y="808048"/>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bg1"/>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A1C516DA-5152-C34E-A78B-A75C5A956D7F}"/>
              </a:ext>
            </a:extLst>
          </p:cNvPr>
          <p:cNvGrpSpPr/>
          <p:nvPr userDrawn="1"/>
        </p:nvGrpSpPr>
        <p:grpSpPr>
          <a:xfrm>
            <a:off x="8474535" y="3456206"/>
            <a:ext cx="710291" cy="710292"/>
            <a:chOff x="6975518" y="3530203"/>
            <a:chExt cx="710291" cy="710292"/>
          </a:xfrm>
        </p:grpSpPr>
        <p:sp>
          <p:nvSpPr>
            <p:cNvPr id="413" name="Rectangle 412">
              <a:extLst>
                <a:ext uri="{FF2B5EF4-FFF2-40B4-BE49-F238E27FC236}">
                  <a16:creationId xmlns:a16="http://schemas.microsoft.com/office/drawing/2014/main" id="{B61B37E4-3350-2D4C-96FF-0E8631DCE895}"/>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4" name="Freeform 26">
              <a:extLst>
                <a:ext uri="{FF2B5EF4-FFF2-40B4-BE49-F238E27FC236}">
                  <a16:creationId xmlns:a16="http://schemas.microsoft.com/office/drawing/2014/main" id="{3EAE644C-9027-4C48-9A99-0BD49E37A396}"/>
                </a:ext>
              </a:extLst>
            </p:cNvPr>
            <p:cNvSpPr>
              <a:spLocks noChangeArrowheads="1"/>
            </p:cNvSpPr>
            <p:nvPr/>
          </p:nvSpPr>
          <p:spPr bwMode="auto">
            <a:xfrm>
              <a:off x="7085395" y="3671037"/>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bg1"/>
            </a:solidFill>
            <a:ln>
              <a:noFill/>
            </a:ln>
            <a:effectLst/>
          </p:spPr>
          <p:txBody>
            <a:bodyPr wrap="none" anchor="ctr"/>
            <a:lstStyle/>
            <a:p>
              <a:endParaRPr lang="en-US"/>
            </a:p>
          </p:txBody>
        </p:sp>
      </p:grpSp>
      <p:grpSp>
        <p:nvGrpSpPr>
          <p:cNvPr id="415" name="Group 414">
            <a:extLst>
              <a:ext uri="{FF2B5EF4-FFF2-40B4-BE49-F238E27FC236}">
                <a16:creationId xmlns:a16="http://schemas.microsoft.com/office/drawing/2014/main" id="{01D8CB4A-B981-514F-9378-334006BD4512}"/>
              </a:ext>
            </a:extLst>
          </p:cNvPr>
          <p:cNvGrpSpPr/>
          <p:nvPr userDrawn="1"/>
        </p:nvGrpSpPr>
        <p:grpSpPr>
          <a:xfrm>
            <a:off x="8473111" y="547973"/>
            <a:ext cx="710291" cy="710292"/>
            <a:chOff x="6974094" y="621970"/>
            <a:chExt cx="710291" cy="710292"/>
          </a:xfrm>
        </p:grpSpPr>
        <p:sp>
          <p:nvSpPr>
            <p:cNvPr id="416" name="Rectangle 415">
              <a:extLst>
                <a:ext uri="{FF2B5EF4-FFF2-40B4-BE49-F238E27FC236}">
                  <a16:creationId xmlns:a16="http://schemas.microsoft.com/office/drawing/2014/main" id="{DCC9DBA2-FB69-5E4C-9C22-8EFA46082123}"/>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7" name="Freeform 27">
              <a:extLst>
                <a:ext uri="{FF2B5EF4-FFF2-40B4-BE49-F238E27FC236}">
                  <a16:creationId xmlns:a16="http://schemas.microsoft.com/office/drawing/2014/main" id="{7C2A4AA5-4F9A-694E-B7FC-F82AD1C5F01F}"/>
                </a:ext>
              </a:extLst>
            </p:cNvPr>
            <p:cNvSpPr>
              <a:spLocks noChangeArrowheads="1"/>
            </p:cNvSpPr>
            <p:nvPr/>
          </p:nvSpPr>
          <p:spPr bwMode="auto">
            <a:xfrm>
              <a:off x="7104608" y="747722"/>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bg1"/>
            </a:solidFill>
            <a:ln>
              <a:noFill/>
            </a:ln>
            <a:effectLst/>
          </p:spPr>
          <p:txBody>
            <a:bodyPr wrap="none" anchor="ctr"/>
            <a:lstStyle/>
            <a:p>
              <a:endParaRPr lang="en-US"/>
            </a:p>
          </p:txBody>
        </p:sp>
      </p:grpSp>
      <p:grpSp>
        <p:nvGrpSpPr>
          <p:cNvPr id="418" name="Group 417">
            <a:extLst>
              <a:ext uri="{FF2B5EF4-FFF2-40B4-BE49-F238E27FC236}">
                <a16:creationId xmlns:a16="http://schemas.microsoft.com/office/drawing/2014/main" id="{434CEB40-26D4-9642-9569-FA08E235A512}"/>
              </a:ext>
            </a:extLst>
          </p:cNvPr>
          <p:cNvGrpSpPr/>
          <p:nvPr userDrawn="1"/>
        </p:nvGrpSpPr>
        <p:grpSpPr>
          <a:xfrm>
            <a:off x="2983509" y="4454581"/>
            <a:ext cx="710291" cy="710292"/>
            <a:chOff x="1484492" y="4528578"/>
            <a:chExt cx="710291" cy="710292"/>
          </a:xfrm>
        </p:grpSpPr>
        <p:sp>
          <p:nvSpPr>
            <p:cNvPr id="419" name="Rectangle 418">
              <a:extLst>
                <a:ext uri="{FF2B5EF4-FFF2-40B4-BE49-F238E27FC236}">
                  <a16:creationId xmlns:a16="http://schemas.microsoft.com/office/drawing/2014/main" id="{0CB47F82-AAD6-554B-BB6D-1D56F27FF87F}"/>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0" name="Freeform 419">
              <a:extLst>
                <a:ext uri="{FF2B5EF4-FFF2-40B4-BE49-F238E27FC236}">
                  <a16:creationId xmlns:a16="http://schemas.microsoft.com/office/drawing/2014/main" id="{CF62330E-AB92-0F42-A268-EE36E5BC88AE}"/>
                </a:ext>
              </a:extLst>
            </p:cNvPr>
            <p:cNvSpPr>
              <a:spLocks noChangeArrowheads="1"/>
            </p:cNvSpPr>
            <p:nvPr/>
          </p:nvSpPr>
          <p:spPr bwMode="auto">
            <a:xfrm>
              <a:off x="1604687" y="4659887"/>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rgbClr val="FFFFFF"/>
            </a:solidFill>
            <a:ln>
              <a:noFill/>
            </a:ln>
            <a:effectLst/>
          </p:spPr>
          <p:txBody>
            <a:bodyPr wrap="none" anchor="ctr"/>
            <a:lstStyle/>
            <a:p>
              <a:endParaRPr lang="en-US"/>
            </a:p>
          </p:txBody>
        </p:sp>
      </p:grpSp>
      <p:grpSp>
        <p:nvGrpSpPr>
          <p:cNvPr id="421" name="Group 420">
            <a:extLst>
              <a:ext uri="{FF2B5EF4-FFF2-40B4-BE49-F238E27FC236}">
                <a16:creationId xmlns:a16="http://schemas.microsoft.com/office/drawing/2014/main" id="{9CE83023-875A-A449-9892-BF570AE4E5DC}"/>
              </a:ext>
            </a:extLst>
          </p:cNvPr>
          <p:cNvGrpSpPr/>
          <p:nvPr userDrawn="1"/>
        </p:nvGrpSpPr>
        <p:grpSpPr>
          <a:xfrm>
            <a:off x="5182903" y="4454581"/>
            <a:ext cx="710291" cy="710292"/>
            <a:chOff x="3683886" y="4528578"/>
            <a:chExt cx="710291" cy="710292"/>
          </a:xfrm>
        </p:grpSpPr>
        <p:sp>
          <p:nvSpPr>
            <p:cNvPr id="422" name="Rectangle 421">
              <a:extLst>
                <a:ext uri="{FF2B5EF4-FFF2-40B4-BE49-F238E27FC236}">
                  <a16:creationId xmlns:a16="http://schemas.microsoft.com/office/drawing/2014/main" id="{79584564-732E-3847-A111-FAC46C4406A8}"/>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3" name="Freeform 422">
              <a:extLst>
                <a:ext uri="{FF2B5EF4-FFF2-40B4-BE49-F238E27FC236}">
                  <a16:creationId xmlns:a16="http://schemas.microsoft.com/office/drawing/2014/main" id="{167E2994-EDDC-1343-B7FC-FC355E5F7D21}"/>
                </a:ext>
              </a:extLst>
            </p:cNvPr>
            <p:cNvSpPr>
              <a:spLocks noChangeArrowheads="1"/>
            </p:cNvSpPr>
            <p:nvPr/>
          </p:nvSpPr>
          <p:spPr bwMode="auto">
            <a:xfrm>
              <a:off x="3806462" y="461701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rgbClr val="FFFFFF"/>
            </a:solidFill>
            <a:ln>
              <a:noFill/>
            </a:ln>
            <a:effectLst/>
          </p:spPr>
          <p:txBody>
            <a:bodyPr wrap="none" anchor="ctr"/>
            <a:lstStyle/>
            <a:p>
              <a:endParaRPr lang="en-US"/>
            </a:p>
          </p:txBody>
        </p:sp>
      </p:grpSp>
      <p:grpSp>
        <p:nvGrpSpPr>
          <p:cNvPr id="424" name="Group 423">
            <a:extLst>
              <a:ext uri="{FF2B5EF4-FFF2-40B4-BE49-F238E27FC236}">
                <a16:creationId xmlns:a16="http://schemas.microsoft.com/office/drawing/2014/main" id="{25D621B2-AC33-8D49-A78B-15049D03CFCB}"/>
              </a:ext>
            </a:extLst>
          </p:cNvPr>
          <p:cNvGrpSpPr/>
          <p:nvPr userDrawn="1"/>
        </p:nvGrpSpPr>
        <p:grpSpPr>
          <a:xfrm>
            <a:off x="1883812" y="4454581"/>
            <a:ext cx="710291" cy="710292"/>
            <a:chOff x="384795" y="4528578"/>
            <a:chExt cx="710291" cy="710292"/>
          </a:xfrm>
        </p:grpSpPr>
        <p:sp>
          <p:nvSpPr>
            <p:cNvPr id="425" name="Rectangle 424">
              <a:extLst>
                <a:ext uri="{FF2B5EF4-FFF2-40B4-BE49-F238E27FC236}">
                  <a16:creationId xmlns:a16="http://schemas.microsoft.com/office/drawing/2014/main" id="{D9BAF75B-E73B-D84A-82FA-7FA4E7841BB3}"/>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6" name="Freeform 425">
              <a:extLst>
                <a:ext uri="{FF2B5EF4-FFF2-40B4-BE49-F238E27FC236}">
                  <a16:creationId xmlns:a16="http://schemas.microsoft.com/office/drawing/2014/main" id="{9CE237AF-C44B-0246-954E-913C337C4359}"/>
                </a:ext>
              </a:extLst>
            </p:cNvPr>
            <p:cNvSpPr>
              <a:spLocks noChangeArrowheads="1"/>
            </p:cNvSpPr>
            <p:nvPr/>
          </p:nvSpPr>
          <p:spPr bwMode="auto">
            <a:xfrm>
              <a:off x="516103" y="4639249"/>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rgbClr val="FFFFFF"/>
            </a:solidFill>
            <a:ln>
              <a:noFill/>
            </a:ln>
            <a:effectLst/>
          </p:spPr>
          <p:txBody>
            <a:bodyPr wrap="none" anchor="ctr"/>
            <a:lstStyle/>
            <a:p>
              <a:endParaRPr lang="en-US"/>
            </a:p>
          </p:txBody>
        </p:sp>
      </p:grpSp>
      <p:grpSp>
        <p:nvGrpSpPr>
          <p:cNvPr id="427" name="Group 426">
            <a:extLst>
              <a:ext uri="{FF2B5EF4-FFF2-40B4-BE49-F238E27FC236}">
                <a16:creationId xmlns:a16="http://schemas.microsoft.com/office/drawing/2014/main" id="{638BFE22-48F9-1A44-8B50-C1364F139A80}"/>
              </a:ext>
            </a:extLst>
          </p:cNvPr>
          <p:cNvGrpSpPr/>
          <p:nvPr userDrawn="1"/>
        </p:nvGrpSpPr>
        <p:grpSpPr>
          <a:xfrm>
            <a:off x="4083206" y="4454581"/>
            <a:ext cx="710291" cy="710292"/>
            <a:chOff x="2584189" y="4528578"/>
            <a:chExt cx="710291" cy="710292"/>
          </a:xfrm>
        </p:grpSpPr>
        <p:sp>
          <p:nvSpPr>
            <p:cNvPr id="428" name="Rectangle 427">
              <a:extLst>
                <a:ext uri="{FF2B5EF4-FFF2-40B4-BE49-F238E27FC236}">
                  <a16:creationId xmlns:a16="http://schemas.microsoft.com/office/drawing/2014/main" id="{EEBA774F-8B6D-144B-B3BF-6004F74EADF6}"/>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9" name="Freeform 428">
              <a:extLst>
                <a:ext uri="{FF2B5EF4-FFF2-40B4-BE49-F238E27FC236}">
                  <a16:creationId xmlns:a16="http://schemas.microsoft.com/office/drawing/2014/main" id="{67F16C42-1FCB-8E44-A1A1-DA89F17E724F}"/>
                </a:ext>
              </a:extLst>
            </p:cNvPr>
            <p:cNvSpPr>
              <a:spLocks noChangeArrowheads="1"/>
            </p:cNvSpPr>
            <p:nvPr/>
          </p:nvSpPr>
          <p:spPr bwMode="auto">
            <a:xfrm>
              <a:off x="2700416" y="4644806"/>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rgbClr val="FFFFFF"/>
            </a:solidFill>
            <a:ln>
              <a:noFill/>
            </a:ln>
            <a:effectLst/>
          </p:spPr>
          <p:txBody>
            <a:bodyPr wrap="none" anchor="ctr"/>
            <a:lstStyle/>
            <a:p>
              <a:endParaRPr lang="en-US"/>
            </a:p>
          </p:txBody>
        </p:sp>
      </p:grpSp>
      <p:grpSp>
        <p:nvGrpSpPr>
          <p:cNvPr id="430" name="Group 429">
            <a:extLst>
              <a:ext uri="{FF2B5EF4-FFF2-40B4-BE49-F238E27FC236}">
                <a16:creationId xmlns:a16="http://schemas.microsoft.com/office/drawing/2014/main" id="{31E19B2A-79F4-D34A-B696-F067A49BA743}"/>
              </a:ext>
            </a:extLst>
          </p:cNvPr>
          <p:cNvGrpSpPr/>
          <p:nvPr userDrawn="1"/>
        </p:nvGrpSpPr>
        <p:grpSpPr>
          <a:xfrm>
            <a:off x="5175447" y="5432871"/>
            <a:ext cx="710291" cy="710292"/>
            <a:chOff x="3676430" y="5506868"/>
            <a:chExt cx="710291" cy="710292"/>
          </a:xfrm>
        </p:grpSpPr>
        <p:sp>
          <p:nvSpPr>
            <p:cNvPr id="431" name="Rectangle 430">
              <a:extLst>
                <a:ext uri="{FF2B5EF4-FFF2-40B4-BE49-F238E27FC236}">
                  <a16:creationId xmlns:a16="http://schemas.microsoft.com/office/drawing/2014/main" id="{2A0832C4-AC50-6B44-8151-6E8D24AD9A8E}"/>
                </a:ext>
              </a:extLst>
            </p:cNvPr>
            <p:cNvSpPr/>
            <p:nvPr/>
          </p:nvSpPr>
          <p:spPr>
            <a:xfrm>
              <a:off x="3676430"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32" name="Freeform 2">
              <a:extLst>
                <a:ext uri="{FF2B5EF4-FFF2-40B4-BE49-F238E27FC236}">
                  <a16:creationId xmlns:a16="http://schemas.microsoft.com/office/drawing/2014/main" id="{52968DC1-76E1-5048-9092-A02D52DE6B14}"/>
                </a:ext>
              </a:extLst>
            </p:cNvPr>
            <p:cNvSpPr>
              <a:spLocks noChangeArrowheads="1"/>
            </p:cNvSpPr>
            <p:nvPr/>
          </p:nvSpPr>
          <p:spPr bwMode="auto">
            <a:xfrm>
              <a:off x="3795831" y="5619127"/>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rgbClr val="FFFFFF"/>
            </a:solidFill>
            <a:ln>
              <a:noFill/>
            </a:ln>
            <a:effectLst/>
          </p:spPr>
          <p:txBody>
            <a:bodyPr wrap="none" anchor="ctr"/>
            <a:lstStyle/>
            <a:p>
              <a:endParaRPr lang="en-US"/>
            </a:p>
          </p:txBody>
        </p:sp>
      </p:grpSp>
      <p:grpSp>
        <p:nvGrpSpPr>
          <p:cNvPr id="433" name="Group 432">
            <a:extLst>
              <a:ext uri="{FF2B5EF4-FFF2-40B4-BE49-F238E27FC236}">
                <a16:creationId xmlns:a16="http://schemas.microsoft.com/office/drawing/2014/main" id="{AB34E299-01E0-B745-8A16-DF74EC8F9198}"/>
              </a:ext>
            </a:extLst>
          </p:cNvPr>
          <p:cNvGrpSpPr/>
          <p:nvPr userDrawn="1"/>
        </p:nvGrpSpPr>
        <p:grpSpPr>
          <a:xfrm>
            <a:off x="2976053" y="5432871"/>
            <a:ext cx="710291" cy="710292"/>
            <a:chOff x="1477036" y="5506868"/>
            <a:chExt cx="710291" cy="710292"/>
          </a:xfrm>
        </p:grpSpPr>
        <p:sp>
          <p:nvSpPr>
            <p:cNvPr id="434" name="Rectangle 433">
              <a:extLst>
                <a:ext uri="{FF2B5EF4-FFF2-40B4-BE49-F238E27FC236}">
                  <a16:creationId xmlns:a16="http://schemas.microsoft.com/office/drawing/2014/main" id="{83E4B81C-347C-9844-BEA2-87FBBC545328}"/>
                </a:ext>
              </a:extLst>
            </p:cNvPr>
            <p:cNvSpPr/>
            <p:nvPr/>
          </p:nvSpPr>
          <p:spPr>
            <a:xfrm>
              <a:off x="1477036"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35" name="Freeform 3">
              <a:extLst>
                <a:ext uri="{FF2B5EF4-FFF2-40B4-BE49-F238E27FC236}">
                  <a16:creationId xmlns:a16="http://schemas.microsoft.com/office/drawing/2014/main" id="{196F9A01-27ED-4645-836D-B92FB029AA9D}"/>
                </a:ext>
              </a:extLst>
            </p:cNvPr>
            <p:cNvSpPr>
              <a:spLocks noChangeArrowheads="1"/>
            </p:cNvSpPr>
            <p:nvPr/>
          </p:nvSpPr>
          <p:spPr bwMode="auto">
            <a:xfrm>
              <a:off x="1566275" y="5635002"/>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rgbClr val="FFFFFF"/>
            </a:solidFill>
            <a:ln>
              <a:noFill/>
            </a:ln>
            <a:effectLst/>
          </p:spPr>
          <p:txBody>
            <a:bodyPr wrap="none" anchor="ctr"/>
            <a:lstStyle/>
            <a:p>
              <a:endParaRPr lang="en-US"/>
            </a:p>
          </p:txBody>
        </p:sp>
      </p:grpSp>
      <p:grpSp>
        <p:nvGrpSpPr>
          <p:cNvPr id="436" name="Group 435">
            <a:extLst>
              <a:ext uri="{FF2B5EF4-FFF2-40B4-BE49-F238E27FC236}">
                <a16:creationId xmlns:a16="http://schemas.microsoft.com/office/drawing/2014/main" id="{7A95C345-5793-7144-9844-2EA836B50382}"/>
              </a:ext>
            </a:extLst>
          </p:cNvPr>
          <p:cNvGrpSpPr/>
          <p:nvPr userDrawn="1"/>
        </p:nvGrpSpPr>
        <p:grpSpPr>
          <a:xfrm>
            <a:off x="6275144" y="5432871"/>
            <a:ext cx="710291" cy="710292"/>
            <a:chOff x="4776127" y="5506868"/>
            <a:chExt cx="710291" cy="710292"/>
          </a:xfrm>
        </p:grpSpPr>
        <p:sp>
          <p:nvSpPr>
            <p:cNvPr id="437" name="Rectangle 436">
              <a:extLst>
                <a:ext uri="{FF2B5EF4-FFF2-40B4-BE49-F238E27FC236}">
                  <a16:creationId xmlns:a16="http://schemas.microsoft.com/office/drawing/2014/main" id="{3BA9F0F7-0734-4146-8FE8-8712B0981FF4}"/>
                </a:ext>
              </a:extLst>
            </p:cNvPr>
            <p:cNvSpPr/>
            <p:nvPr/>
          </p:nvSpPr>
          <p:spPr>
            <a:xfrm>
              <a:off x="4776127"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38" name="Freeform 4">
              <a:extLst>
                <a:ext uri="{FF2B5EF4-FFF2-40B4-BE49-F238E27FC236}">
                  <a16:creationId xmlns:a16="http://schemas.microsoft.com/office/drawing/2014/main" id="{4751043F-E6F9-1B4D-8B3F-2011AE43A348}"/>
                </a:ext>
              </a:extLst>
            </p:cNvPr>
            <p:cNvSpPr>
              <a:spLocks noChangeArrowheads="1"/>
            </p:cNvSpPr>
            <p:nvPr/>
          </p:nvSpPr>
          <p:spPr bwMode="auto">
            <a:xfrm>
              <a:off x="4895529" y="5616745"/>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rgbClr val="FFFFFF"/>
            </a:solidFill>
            <a:ln>
              <a:noFill/>
            </a:ln>
            <a:effectLst/>
          </p:spPr>
          <p:txBody>
            <a:bodyPr wrap="none" anchor="ctr"/>
            <a:lstStyle/>
            <a:p>
              <a:endParaRPr lang="en-US"/>
            </a:p>
          </p:txBody>
        </p:sp>
      </p:grpSp>
      <p:grpSp>
        <p:nvGrpSpPr>
          <p:cNvPr id="7" name="Group 6">
            <a:extLst>
              <a:ext uri="{FF2B5EF4-FFF2-40B4-BE49-F238E27FC236}">
                <a16:creationId xmlns:a16="http://schemas.microsoft.com/office/drawing/2014/main" id="{7947D6B8-7FE8-674C-A005-ECC9C96BF38D}"/>
              </a:ext>
            </a:extLst>
          </p:cNvPr>
          <p:cNvGrpSpPr/>
          <p:nvPr userDrawn="1"/>
        </p:nvGrpSpPr>
        <p:grpSpPr>
          <a:xfrm>
            <a:off x="9558004" y="547973"/>
            <a:ext cx="710291" cy="710292"/>
            <a:chOff x="9558004" y="547973"/>
            <a:chExt cx="710291" cy="710292"/>
          </a:xfrm>
        </p:grpSpPr>
        <p:sp>
          <p:nvSpPr>
            <p:cNvPr id="440" name="Rectangle 439">
              <a:extLst>
                <a:ext uri="{FF2B5EF4-FFF2-40B4-BE49-F238E27FC236}">
                  <a16:creationId xmlns:a16="http://schemas.microsoft.com/office/drawing/2014/main" id="{7D044DB2-95F7-7044-8FB5-EB218CFB5C10}"/>
                </a:ext>
              </a:extLst>
            </p:cNvPr>
            <p:cNvSpPr/>
            <p:nvPr/>
          </p:nvSpPr>
          <p:spPr>
            <a:xfrm>
              <a:off x="9558004" y="54797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41" name="Freeform 6">
              <a:extLst>
                <a:ext uri="{FF2B5EF4-FFF2-40B4-BE49-F238E27FC236}">
                  <a16:creationId xmlns:a16="http://schemas.microsoft.com/office/drawing/2014/main" id="{15BA8638-942F-3947-9ED1-2CD85061C7A5}"/>
                </a:ext>
              </a:extLst>
            </p:cNvPr>
            <p:cNvSpPr>
              <a:spLocks noChangeArrowheads="1"/>
            </p:cNvSpPr>
            <p:nvPr/>
          </p:nvSpPr>
          <p:spPr bwMode="auto">
            <a:xfrm>
              <a:off x="9688518" y="658644"/>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bg1"/>
            </a:solidFill>
            <a:ln>
              <a:noFill/>
            </a:ln>
            <a:effectLst/>
          </p:spPr>
          <p:txBody>
            <a:bodyPr wrap="none" anchor="ctr"/>
            <a:lstStyle/>
            <a:p>
              <a:endParaRPr lang="en-US"/>
            </a:p>
          </p:txBody>
        </p:sp>
      </p:grpSp>
      <p:grpSp>
        <p:nvGrpSpPr>
          <p:cNvPr id="442" name="Group 441">
            <a:extLst>
              <a:ext uri="{FF2B5EF4-FFF2-40B4-BE49-F238E27FC236}">
                <a16:creationId xmlns:a16="http://schemas.microsoft.com/office/drawing/2014/main" id="{DAD78C3F-B65F-8C4C-A24E-368E873B99F2}"/>
              </a:ext>
            </a:extLst>
          </p:cNvPr>
          <p:cNvGrpSpPr/>
          <p:nvPr userDrawn="1"/>
        </p:nvGrpSpPr>
        <p:grpSpPr>
          <a:xfrm>
            <a:off x="4075750" y="5432871"/>
            <a:ext cx="710291" cy="710292"/>
            <a:chOff x="2576733" y="5506868"/>
            <a:chExt cx="710291" cy="710292"/>
          </a:xfrm>
        </p:grpSpPr>
        <p:sp>
          <p:nvSpPr>
            <p:cNvPr id="443" name="Rectangle 442">
              <a:extLst>
                <a:ext uri="{FF2B5EF4-FFF2-40B4-BE49-F238E27FC236}">
                  <a16:creationId xmlns:a16="http://schemas.microsoft.com/office/drawing/2014/main" id="{28D5D4EE-D065-7C41-BF0C-C79BB5F11F75}"/>
                </a:ext>
              </a:extLst>
            </p:cNvPr>
            <p:cNvSpPr/>
            <p:nvPr/>
          </p:nvSpPr>
          <p:spPr>
            <a:xfrm>
              <a:off x="2576733"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44" name="Freeform 8">
              <a:extLst>
                <a:ext uri="{FF2B5EF4-FFF2-40B4-BE49-F238E27FC236}">
                  <a16:creationId xmlns:a16="http://schemas.microsoft.com/office/drawing/2014/main" id="{406F3BF7-EA9F-7B4A-9060-B2026A6EC3C4}"/>
                </a:ext>
              </a:extLst>
            </p:cNvPr>
            <p:cNvSpPr>
              <a:spLocks noChangeArrowheads="1"/>
            </p:cNvSpPr>
            <p:nvPr/>
          </p:nvSpPr>
          <p:spPr bwMode="auto">
            <a:xfrm>
              <a:off x="2684228" y="5613421"/>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rgbClr val="FFFFFF"/>
            </a:solidFill>
            <a:ln>
              <a:noFill/>
            </a:ln>
            <a:effectLst/>
          </p:spPr>
          <p:txBody>
            <a:bodyPr wrap="none" anchor="ctr"/>
            <a:lstStyle/>
            <a:p>
              <a:endParaRPr lang="en-US"/>
            </a:p>
          </p:txBody>
        </p:sp>
      </p:grpSp>
      <p:grpSp>
        <p:nvGrpSpPr>
          <p:cNvPr id="445" name="Group 444">
            <a:extLst>
              <a:ext uri="{FF2B5EF4-FFF2-40B4-BE49-F238E27FC236}">
                <a16:creationId xmlns:a16="http://schemas.microsoft.com/office/drawing/2014/main" id="{E4948C87-B1FC-6140-9FFA-BE30D6E3D5F4}"/>
              </a:ext>
            </a:extLst>
          </p:cNvPr>
          <p:cNvGrpSpPr/>
          <p:nvPr userDrawn="1"/>
        </p:nvGrpSpPr>
        <p:grpSpPr>
          <a:xfrm>
            <a:off x="6282600" y="4454581"/>
            <a:ext cx="710291" cy="710292"/>
            <a:chOff x="4783583" y="4528578"/>
            <a:chExt cx="710291" cy="710292"/>
          </a:xfrm>
        </p:grpSpPr>
        <p:sp>
          <p:nvSpPr>
            <p:cNvPr id="446" name="Rectangle 445">
              <a:extLst>
                <a:ext uri="{FF2B5EF4-FFF2-40B4-BE49-F238E27FC236}">
                  <a16:creationId xmlns:a16="http://schemas.microsoft.com/office/drawing/2014/main" id="{B1605C57-12B5-C648-B7DF-8EDA921370E3}"/>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47" name="Freeform 10">
              <a:extLst>
                <a:ext uri="{FF2B5EF4-FFF2-40B4-BE49-F238E27FC236}">
                  <a16:creationId xmlns:a16="http://schemas.microsoft.com/office/drawing/2014/main" id="{B0F249D3-68FF-3244-B5D9-0B92578CE25F}"/>
                </a:ext>
              </a:extLst>
            </p:cNvPr>
            <p:cNvSpPr>
              <a:spLocks noChangeArrowheads="1"/>
            </p:cNvSpPr>
            <p:nvPr/>
          </p:nvSpPr>
          <p:spPr bwMode="auto">
            <a:xfrm>
              <a:off x="4939497" y="4644012"/>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rgbClr val="FFFFFF"/>
            </a:solidFill>
            <a:ln>
              <a:noFill/>
            </a:ln>
            <a:effectLst/>
          </p:spPr>
          <p:txBody>
            <a:bodyPr wrap="none" anchor="ctr"/>
            <a:lstStyle/>
            <a:p>
              <a:endParaRPr lang="en-US"/>
            </a:p>
          </p:txBody>
        </p:sp>
      </p:grpSp>
      <p:grpSp>
        <p:nvGrpSpPr>
          <p:cNvPr id="448" name="Group 447">
            <a:extLst>
              <a:ext uri="{FF2B5EF4-FFF2-40B4-BE49-F238E27FC236}">
                <a16:creationId xmlns:a16="http://schemas.microsoft.com/office/drawing/2014/main" id="{2952709D-1780-5F43-AC59-E2EAD7D22ABB}"/>
              </a:ext>
            </a:extLst>
          </p:cNvPr>
          <p:cNvGrpSpPr/>
          <p:nvPr userDrawn="1"/>
        </p:nvGrpSpPr>
        <p:grpSpPr>
          <a:xfrm>
            <a:off x="6275144" y="3456206"/>
            <a:ext cx="710291" cy="710292"/>
            <a:chOff x="4776127" y="3530203"/>
            <a:chExt cx="710291" cy="710292"/>
          </a:xfrm>
        </p:grpSpPr>
        <p:sp>
          <p:nvSpPr>
            <p:cNvPr id="449" name="Rectangle 448">
              <a:extLst>
                <a:ext uri="{FF2B5EF4-FFF2-40B4-BE49-F238E27FC236}">
                  <a16:creationId xmlns:a16="http://schemas.microsoft.com/office/drawing/2014/main" id="{F44BDAB0-3CFF-034D-AA37-AD8F11D63FC2}"/>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0" name="Freeform 13">
              <a:extLst>
                <a:ext uri="{FF2B5EF4-FFF2-40B4-BE49-F238E27FC236}">
                  <a16:creationId xmlns:a16="http://schemas.microsoft.com/office/drawing/2014/main" id="{D6A1595F-E230-DD46-95A2-B8CE778EA80F}"/>
                </a:ext>
              </a:extLst>
            </p:cNvPr>
            <p:cNvSpPr>
              <a:spLocks noChangeArrowheads="1"/>
            </p:cNvSpPr>
            <p:nvPr/>
          </p:nvSpPr>
          <p:spPr bwMode="auto">
            <a:xfrm>
              <a:off x="4951885" y="3663893"/>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bg1"/>
            </a:solidFill>
            <a:ln>
              <a:noFill/>
            </a:ln>
            <a:effectLst/>
          </p:spPr>
          <p:txBody>
            <a:bodyPr wrap="none" anchor="ctr"/>
            <a:lstStyle/>
            <a:p>
              <a:endParaRPr lang="en-US"/>
            </a:p>
          </p:txBody>
        </p:sp>
      </p:grpSp>
      <p:grpSp>
        <p:nvGrpSpPr>
          <p:cNvPr id="451" name="Group 450">
            <a:extLst>
              <a:ext uri="{FF2B5EF4-FFF2-40B4-BE49-F238E27FC236}">
                <a16:creationId xmlns:a16="http://schemas.microsoft.com/office/drawing/2014/main" id="{35E876EC-213F-1949-9A82-AA0D6A06F6FF}"/>
              </a:ext>
            </a:extLst>
          </p:cNvPr>
          <p:cNvGrpSpPr/>
          <p:nvPr userDrawn="1"/>
        </p:nvGrpSpPr>
        <p:grpSpPr>
          <a:xfrm>
            <a:off x="9558004" y="2424629"/>
            <a:ext cx="710291" cy="710292"/>
            <a:chOff x="8058987" y="2498626"/>
            <a:chExt cx="710291" cy="710292"/>
          </a:xfrm>
        </p:grpSpPr>
        <p:sp>
          <p:nvSpPr>
            <p:cNvPr id="452" name="Rectangle 451">
              <a:extLst>
                <a:ext uri="{FF2B5EF4-FFF2-40B4-BE49-F238E27FC236}">
                  <a16:creationId xmlns:a16="http://schemas.microsoft.com/office/drawing/2014/main" id="{8D7306DD-EDAF-104D-A7E6-C858ED4B7675}"/>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3" name="Freeform 22">
              <a:extLst>
                <a:ext uri="{FF2B5EF4-FFF2-40B4-BE49-F238E27FC236}">
                  <a16:creationId xmlns:a16="http://schemas.microsoft.com/office/drawing/2014/main" id="{9FECEF99-6E94-AE4F-9F6D-8DCA7EE40F2E}"/>
                </a:ext>
              </a:extLst>
            </p:cNvPr>
            <p:cNvSpPr>
              <a:spLocks noChangeArrowheads="1"/>
            </p:cNvSpPr>
            <p:nvPr/>
          </p:nvSpPr>
          <p:spPr bwMode="auto">
            <a:xfrm>
              <a:off x="8171889" y="2629141"/>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bg1"/>
            </a:solidFill>
            <a:ln>
              <a:noFill/>
            </a:ln>
            <a:effectLst/>
          </p:spPr>
          <p:txBody>
            <a:bodyPr wrap="none" anchor="ctr"/>
            <a:lstStyle/>
            <a:p>
              <a:endParaRPr lang="en-US"/>
            </a:p>
          </p:txBody>
        </p:sp>
      </p:grpSp>
      <p:grpSp>
        <p:nvGrpSpPr>
          <p:cNvPr id="454" name="Group 453">
            <a:extLst>
              <a:ext uri="{FF2B5EF4-FFF2-40B4-BE49-F238E27FC236}">
                <a16:creationId xmlns:a16="http://schemas.microsoft.com/office/drawing/2014/main" id="{A1409495-990E-B34A-9831-4BF86B4348D8}"/>
              </a:ext>
            </a:extLst>
          </p:cNvPr>
          <p:cNvGrpSpPr/>
          <p:nvPr userDrawn="1"/>
        </p:nvGrpSpPr>
        <p:grpSpPr>
          <a:xfrm>
            <a:off x="9566884" y="4454581"/>
            <a:ext cx="710291" cy="710292"/>
            <a:chOff x="8067867" y="4528578"/>
            <a:chExt cx="710291" cy="710292"/>
          </a:xfrm>
        </p:grpSpPr>
        <p:sp>
          <p:nvSpPr>
            <p:cNvPr id="455" name="Rectangle 454">
              <a:extLst>
                <a:ext uri="{FF2B5EF4-FFF2-40B4-BE49-F238E27FC236}">
                  <a16:creationId xmlns:a16="http://schemas.microsoft.com/office/drawing/2014/main" id="{BE8D5E8B-B768-BE4E-8109-8CE95186B3E0}"/>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6" name="Freeform 19">
              <a:extLst>
                <a:ext uri="{FF2B5EF4-FFF2-40B4-BE49-F238E27FC236}">
                  <a16:creationId xmlns:a16="http://schemas.microsoft.com/office/drawing/2014/main" id="{0C85BCA7-85BD-E44A-9D9A-728E87B24CAF}"/>
                </a:ext>
              </a:extLst>
            </p:cNvPr>
            <p:cNvSpPr>
              <a:spLocks noChangeArrowheads="1"/>
            </p:cNvSpPr>
            <p:nvPr/>
          </p:nvSpPr>
          <p:spPr bwMode="auto">
            <a:xfrm>
              <a:off x="8188062" y="4659887"/>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rgbClr val="FFFFFF"/>
            </a:solidFill>
            <a:ln>
              <a:noFill/>
            </a:ln>
            <a:effectLst/>
          </p:spPr>
          <p:txBody>
            <a:bodyPr wrap="none" anchor="ctr"/>
            <a:lstStyle/>
            <a:p>
              <a:endParaRPr lang="en-US"/>
            </a:p>
          </p:txBody>
        </p:sp>
      </p:grpSp>
      <p:grpSp>
        <p:nvGrpSpPr>
          <p:cNvPr id="457" name="Group 456">
            <a:extLst>
              <a:ext uri="{FF2B5EF4-FFF2-40B4-BE49-F238E27FC236}">
                <a16:creationId xmlns:a16="http://schemas.microsoft.com/office/drawing/2014/main" id="{AF1888FE-2EE8-1348-AE32-168616EA6010}"/>
              </a:ext>
            </a:extLst>
          </p:cNvPr>
          <p:cNvGrpSpPr/>
          <p:nvPr userDrawn="1"/>
        </p:nvGrpSpPr>
        <p:grpSpPr>
          <a:xfrm>
            <a:off x="1876356" y="5432871"/>
            <a:ext cx="710291" cy="710292"/>
            <a:chOff x="377339" y="5506868"/>
            <a:chExt cx="710291" cy="710292"/>
          </a:xfrm>
        </p:grpSpPr>
        <p:sp>
          <p:nvSpPr>
            <p:cNvPr id="458" name="Rectangle 457">
              <a:extLst>
                <a:ext uri="{FF2B5EF4-FFF2-40B4-BE49-F238E27FC236}">
                  <a16:creationId xmlns:a16="http://schemas.microsoft.com/office/drawing/2014/main" id="{D38B5F61-5899-C149-A0B5-A20B620A9771}"/>
                </a:ext>
              </a:extLst>
            </p:cNvPr>
            <p:cNvSpPr/>
            <p:nvPr/>
          </p:nvSpPr>
          <p:spPr>
            <a:xfrm>
              <a:off x="377339"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9" name="Freeform 20">
              <a:extLst>
                <a:ext uri="{FF2B5EF4-FFF2-40B4-BE49-F238E27FC236}">
                  <a16:creationId xmlns:a16="http://schemas.microsoft.com/office/drawing/2014/main" id="{504C49D1-C4C4-5F41-AACA-EE27B09BC407}"/>
                </a:ext>
              </a:extLst>
            </p:cNvPr>
            <p:cNvSpPr>
              <a:spLocks noChangeArrowheads="1"/>
            </p:cNvSpPr>
            <p:nvPr/>
          </p:nvSpPr>
          <p:spPr bwMode="auto">
            <a:xfrm>
              <a:off x="497534" y="5627064"/>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rgbClr val="FFFFFF"/>
            </a:solidFill>
            <a:ln>
              <a:noFill/>
            </a:ln>
            <a:effectLst/>
          </p:spPr>
          <p:txBody>
            <a:bodyPr wrap="none" anchor="ctr"/>
            <a:lstStyle/>
            <a:p>
              <a:endParaRPr lang="en-US"/>
            </a:p>
          </p:txBody>
        </p:sp>
      </p:grpSp>
      <p:grpSp>
        <p:nvGrpSpPr>
          <p:cNvPr id="460" name="Group 459">
            <a:extLst>
              <a:ext uri="{FF2B5EF4-FFF2-40B4-BE49-F238E27FC236}">
                <a16:creationId xmlns:a16="http://schemas.microsoft.com/office/drawing/2014/main" id="{54975861-7630-4C45-9CDC-EC82806AA0FE}"/>
              </a:ext>
            </a:extLst>
          </p:cNvPr>
          <p:cNvGrpSpPr/>
          <p:nvPr userDrawn="1"/>
        </p:nvGrpSpPr>
        <p:grpSpPr>
          <a:xfrm>
            <a:off x="8481991" y="4454581"/>
            <a:ext cx="710291" cy="710292"/>
            <a:chOff x="6982974" y="4528578"/>
            <a:chExt cx="710291" cy="710292"/>
          </a:xfrm>
        </p:grpSpPr>
        <p:sp>
          <p:nvSpPr>
            <p:cNvPr id="461" name="Rectangle 460">
              <a:extLst>
                <a:ext uri="{FF2B5EF4-FFF2-40B4-BE49-F238E27FC236}">
                  <a16:creationId xmlns:a16="http://schemas.microsoft.com/office/drawing/2014/main" id="{1D9F3F82-C1BB-A245-AEE7-52112685334A}"/>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62" name="Freeform 23">
              <a:extLst>
                <a:ext uri="{FF2B5EF4-FFF2-40B4-BE49-F238E27FC236}">
                  <a16:creationId xmlns:a16="http://schemas.microsoft.com/office/drawing/2014/main" id="{DF800D6D-85D8-E342-8AAC-6516DA4734DC}"/>
                </a:ext>
              </a:extLst>
            </p:cNvPr>
            <p:cNvSpPr>
              <a:spLocks noChangeArrowheads="1"/>
            </p:cNvSpPr>
            <p:nvPr/>
          </p:nvSpPr>
          <p:spPr bwMode="auto">
            <a:xfrm>
              <a:off x="7113488" y="4648774"/>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rgbClr val="FFFFFF"/>
            </a:solidFill>
            <a:ln>
              <a:noFill/>
            </a:ln>
            <a:effectLst/>
          </p:spPr>
          <p:txBody>
            <a:bodyPr wrap="none" anchor="ctr"/>
            <a:lstStyle/>
            <a:p>
              <a:endParaRPr lang="en-US"/>
            </a:p>
          </p:txBody>
        </p:sp>
      </p:grpSp>
      <p:grpSp>
        <p:nvGrpSpPr>
          <p:cNvPr id="463" name="Group 462">
            <a:extLst>
              <a:ext uri="{FF2B5EF4-FFF2-40B4-BE49-F238E27FC236}">
                <a16:creationId xmlns:a16="http://schemas.microsoft.com/office/drawing/2014/main" id="{DCEB18AF-A3E8-474C-847F-CE5B85DF75DB}"/>
              </a:ext>
            </a:extLst>
          </p:cNvPr>
          <p:cNvGrpSpPr/>
          <p:nvPr userDrawn="1"/>
        </p:nvGrpSpPr>
        <p:grpSpPr>
          <a:xfrm>
            <a:off x="7382297" y="4454581"/>
            <a:ext cx="710291" cy="710292"/>
            <a:chOff x="5883280" y="4528578"/>
            <a:chExt cx="710291" cy="710292"/>
          </a:xfrm>
        </p:grpSpPr>
        <p:sp>
          <p:nvSpPr>
            <p:cNvPr id="464" name="Rectangle 463">
              <a:extLst>
                <a:ext uri="{FF2B5EF4-FFF2-40B4-BE49-F238E27FC236}">
                  <a16:creationId xmlns:a16="http://schemas.microsoft.com/office/drawing/2014/main" id="{E13EF3A8-7749-5A46-ADA4-5FA933012D95}"/>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65" name="Freeform 24">
              <a:extLst>
                <a:ext uri="{FF2B5EF4-FFF2-40B4-BE49-F238E27FC236}">
                  <a16:creationId xmlns:a16="http://schemas.microsoft.com/office/drawing/2014/main" id="{FDCA9B98-DBDD-9F40-8022-2493921A725B}"/>
                </a:ext>
              </a:extLst>
            </p:cNvPr>
            <p:cNvSpPr>
              <a:spLocks noChangeArrowheads="1"/>
            </p:cNvSpPr>
            <p:nvPr/>
          </p:nvSpPr>
          <p:spPr bwMode="auto">
            <a:xfrm>
              <a:off x="6006800" y="4644012"/>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rgbClr val="FFFFFF"/>
            </a:solidFill>
            <a:ln>
              <a:noFill/>
            </a:ln>
            <a:effectLst/>
          </p:spPr>
          <p:txBody>
            <a:bodyPr wrap="none" anchor="ctr"/>
            <a:lstStyle/>
            <a:p>
              <a:endParaRPr lang="en-US"/>
            </a:p>
          </p:txBody>
        </p:sp>
      </p:grpSp>
      <p:grpSp>
        <p:nvGrpSpPr>
          <p:cNvPr id="466" name="Group 465">
            <a:extLst>
              <a:ext uri="{FF2B5EF4-FFF2-40B4-BE49-F238E27FC236}">
                <a16:creationId xmlns:a16="http://schemas.microsoft.com/office/drawing/2014/main" id="{7343BF26-5E36-AF4E-A15C-18B687F42AFF}"/>
              </a:ext>
            </a:extLst>
          </p:cNvPr>
          <p:cNvGrpSpPr/>
          <p:nvPr userDrawn="1"/>
        </p:nvGrpSpPr>
        <p:grpSpPr>
          <a:xfrm>
            <a:off x="8474535" y="5432871"/>
            <a:ext cx="710291" cy="710292"/>
            <a:chOff x="6975518" y="5506868"/>
            <a:chExt cx="710291" cy="710292"/>
          </a:xfrm>
        </p:grpSpPr>
        <p:sp>
          <p:nvSpPr>
            <p:cNvPr id="467" name="Rectangle 466">
              <a:extLst>
                <a:ext uri="{FF2B5EF4-FFF2-40B4-BE49-F238E27FC236}">
                  <a16:creationId xmlns:a16="http://schemas.microsoft.com/office/drawing/2014/main" id="{40AE5E5E-CF77-C44D-AACC-8365F39E268B}"/>
                </a:ext>
              </a:extLst>
            </p:cNvPr>
            <p:cNvSpPr/>
            <p:nvPr/>
          </p:nvSpPr>
          <p:spPr>
            <a:xfrm>
              <a:off x="6975518"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68" name="Freeform 9">
              <a:extLst>
                <a:ext uri="{FF2B5EF4-FFF2-40B4-BE49-F238E27FC236}">
                  <a16:creationId xmlns:a16="http://schemas.microsoft.com/office/drawing/2014/main" id="{054BFDFC-517A-4E40-A90F-3EECD02F828C}"/>
                </a:ext>
              </a:extLst>
            </p:cNvPr>
            <p:cNvSpPr>
              <a:spLocks noChangeArrowheads="1"/>
            </p:cNvSpPr>
            <p:nvPr/>
          </p:nvSpPr>
          <p:spPr bwMode="auto">
            <a:xfrm>
              <a:off x="7106032" y="5637383"/>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rgbClr val="FFFFFF"/>
            </a:solidFill>
            <a:ln>
              <a:noFill/>
            </a:ln>
            <a:effectLst/>
          </p:spPr>
          <p:txBody>
            <a:bodyPr wrap="none" anchor="ctr"/>
            <a:lstStyle/>
            <a:p>
              <a:endParaRPr lang="en-US"/>
            </a:p>
          </p:txBody>
        </p:sp>
      </p:grpSp>
      <p:grpSp>
        <p:nvGrpSpPr>
          <p:cNvPr id="469" name="Group 468">
            <a:extLst>
              <a:ext uri="{FF2B5EF4-FFF2-40B4-BE49-F238E27FC236}">
                <a16:creationId xmlns:a16="http://schemas.microsoft.com/office/drawing/2014/main" id="{6EA3A449-777F-D344-8D82-D2B10215B1FD}"/>
              </a:ext>
            </a:extLst>
          </p:cNvPr>
          <p:cNvGrpSpPr/>
          <p:nvPr userDrawn="1"/>
        </p:nvGrpSpPr>
        <p:grpSpPr>
          <a:xfrm>
            <a:off x="7374841" y="5432871"/>
            <a:ext cx="710291" cy="710292"/>
            <a:chOff x="5875824" y="5506868"/>
            <a:chExt cx="710291" cy="710292"/>
          </a:xfrm>
        </p:grpSpPr>
        <p:sp>
          <p:nvSpPr>
            <p:cNvPr id="470" name="Rectangle 469">
              <a:extLst>
                <a:ext uri="{FF2B5EF4-FFF2-40B4-BE49-F238E27FC236}">
                  <a16:creationId xmlns:a16="http://schemas.microsoft.com/office/drawing/2014/main" id="{E8890F37-E959-C345-B92B-5E7307881EDF}"/>
                </a:ext>
              </a:extLst>
            </p:cNvPr>
            <p:cNvSpPr/>
            <p:nvPr/>
          </p:nvSpPr>
          <p:spPr>
            <a:xfrm>
              <a:off x="5875824"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71" name="Freeform 10">
              <a:extLst>
                <a:ext uri="{FF2B5EF4-FFF2-40B4-BE49-F238E27FC236}">
                  <a16:creationId xmlns:a16="http://schemas.microsoft.com/office/drawing/2014/main" id="{B605D926-D835-C444-8802-929131F7A604}"/>
                </a:ext>
              </a:extLst>
            </p:cNvPr>
            <p:cNvSpPr>
              <a:spLocks noChangeArrowheads="1"/>
            </p:cNvSpPr>
            <p:nvPr/>
          </p:nvSpPr>
          <p:spPr bwMode="auto">
            <a:xfrm>
              <a:off x="5985700" y="5647702"/>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rgbClr val="FFFFFF"/>
            </a:solidFill>
            <a:ln>
              <a:noFill/>
            </a:ln>
            <a:effectLst/>
          </p:spPr>
          <p:txBody>
            <a:bodyPr wrap="none" anchor="ctr"/>
            <a:lstStyle/>
            <a:p>
              <a:endParaRPr lang="en-US"/>
            </a:p>
          </p:txBody>
        </p:sp>
      </p:grpSp>
      <p:grpSp>
        <p:nvGrpSpPr>
          <p:cNvPr id="472" name="Group 471">
            <a:extLst>
              <a:ext uri="{FF2B5EF4-FFF2-40B4-BE49-F238E27FC236}">
                <a16:creationId xmlns:a16="http://schemas.microsoft.com/office/drawing/2014/main" id="{6DDDCA8F-B29B-C642-8913-C6C99742B72E}"/>
              </a:ext>
            </a:extLst>
          </p:cNvPr>
          <p:cNvGrpSpPr/>
          <p:nvPr userDrawn="1"/>
        </p:nvGrpSpPr>
        <p:grpSpPr>
          <a:xfrm>
            <a:off x="9559428" y="5432871"/>
            <a:ext cx="710291" cy="710292"/>
            <a:chOff x="8060411" y="5506868"/>
            <a:chExt cx="710291" cy="710292"/>
          </a:xfrm>
        </p:grpSpPr>
        <p:sp>
          <p:nvSpPr>
            <p:cNvPr id="473" name="Rectangle 472">
              <a:extLst>
                <a:ext uri="{FF2B5EF4-FFF2-40B4-BE49-F238E27FC236}">
                  <a16:creationId xmlns:a16="http://schemas.microsoft.com/office/drawing/2014/main" id="{263BB19B-98BA-4049-BAF1-1E5B383570C2}"/>
                </a:ext>
              </a:extLst>
            </p:cNvPr>
            <p:cNvSpPr/>
            <p:nvPr/>
          </p:nvSpPr>
          <p:spPr>
            <a:xfrm>
              <a:off x="8060411"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74" name="Freeform 11">
              <a:extLst>
                <a:ext uri="{FF2B5EF4-FFF2-40B4-BE49-F238E27FC236}">
                  <a16:creationId xmlns:a16="http://schemas.microsoft.com/office/drawing/2014/main" id="{235BCA30-4B49-BA41-BCCA-504FFC5BAE31}"/>
                </a:ext>
              </a:extLst>
            </p:cNvPr>
            <p:cNvSpPr>
              <a:spLocks noChangeArrowheads="1"/>
            </p:cNvSpPr>
            <p:nvPr/>
          </p:nvSpPr>
          <p:spPr bwMode="auto">
            <a:xfrm>
              <a:off x="8176638" y="5643733"/>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rgbClr val="FFFFFF"/>
            </a:solidFill>
            <a:ln>
              <a:noFill/>
            </a:ln>
            <a:effectLst/>
          </p:spPr>
          <p:txBody>
            <a:bodyPr wrap="none" anchor="ctr"/>
            <a:lstStyle/>
            <a:p>
              <a:endParaRPr lang="en-US"/>
            </a:p>
          </p:txBody>
        </p:sp>
      </p:grpSp>
      <p:grpSp>
        <p:nvGrpSpPr>
          <p:cNvPr id="475" name="Group 474">
            <a:extLst>
              <a:ext uri="{FF2B5EF4-FFF2-40B4-BE49-F238E27FC236}">
                <a16:creationId xmlns:a16="http://schemas.microsoft.com/office/drawing/2014/main" id="{C411A889-B115-DE42-BF59-EC579C6D40DB}"/>
              </a:ext>
            </a:extLst>
          </p:cNvPr>
          <p:cNvGrpSpPr/>
          <p:nvPr userDrawn="1"/>
        </p:nvGrpSpPr>
        <p:grpSpPr>
          <a:xfrm>
            <a:off x="9565460" y="1446339"/>
            <a:ext cx="710291" cy="710292"/>
            <a:chOff x="8066443" y="1520336"/>
            <a:chExt cx="710291" cy="710292"/>
          </a:xfrm>
        </p:grpSpPr>
        <p:sp>
          <p:nvSpPr>
            <p:cNvPr id="476" name="Rectangle 475">
              <a:extLst>
                <a:ext uri="{FF2B5EF4-FFF2-40B4-BE49-F238E27FC236}">
                  <a16:creationId xmlns:a16="http://schemas.microsoft.com/office/drawing/2014/main" id="{F5D6D31E-8559-2D4D-A357-E577006B612E}"/>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77" name="Freeform 32">
              <a:extLst>
                <a:ext uri="{FF2B5EF4-FFF2-40B4-BE49-F238E27FC236}">
                  <a16:creationId xmlns:a16="http://schemas.microsoft.com/office/drawing/2014/main" id="{34A5AF02-6098-0A4E-B84B-6B4EA8837287}"/>
                </a:ext>
              </a:extLst>
            </p:cNvPr>
            <p:cNvSpPr>
              <a:spLocks noChangeArrowheads="1"/>
            </p:cNvSpPr>
            <p:nvPr/>
          </p:nvSpPr>
          <p:spPr bwMode="auto">
            <a:xfrm>
              <a:off x="8193782" y="1676251"/>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bg1"/>
            </a:solidFill>
            <a:ln>
              <a:noFill/>
            </a:ln>
            <a:effectLst/>
          </p:spPr>
          <p:txBody>
            <a:bodyPr wrap="none" anchor="ctr"/>
            <a:lstStyle/>
            <a:p>
              <a:endParaRPr lang="en-US"/>
            </a:p>
          </p:txBody>
        </p:sp>
      </p:grpSp>
      <p:grpSp>
        <p:nvGrpSpPr>
          <p:cNvPr id="478" name="Group 477">
            <a:extLst>
              <a:ext uri="{FF2B5EF4-FFF2-40B4-BE49-F238E27FC236}">
                <a16:creationId xmlns:a16="http://schemas.microsoft.com/office/drawing/2014/main" id="{18495C9F-5019-B949-AF2C-2453299E516C}"/>
              </a:ext>
            </a:extLst>
          </p:cNvPr>
          <p:cNvGrpSpPr/>
          <p:nvPr userDrawn="1"/>
        </p:nvGrpSpPr>
        <p:grpSpPr>
          <a:xfrm>
            <a:off x="8480567" y="1446339"/>
            <a:ext cx="710291" cy="710292"/>
            <a:chOff x="6981550" y="1520336"/>
            <a:chExt cx="710291" cy="710292"/>
          </a:xfrm>
        </p:grpSpPr>
        <p:sp>
          <p:nvSpPr>
            <p:cNvPr id="479" name="Rectangle 478">
              <a:extLst>
                <a:ext uri="{FF2B5EF4-FFF2-40B4-BE49-F238E27FC236}">
                  <a16:creationId xmlns:a16="http://schemas.microsoft.com/office/drawing/2014/main" id="{04CE8246-7950-8742-967A-D9DD07FC8C05}"/>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80" name="Freeform 1">
              <a:extLst>
                <a:ext uri="{FF2B5EF4-FFF2-40B4-BE49-F238E27FC236}">
                  <a16:creationId xmlns:a16="http://schemas.microsoft.com/office/drawing/2014/main" id="{371AF561-179F-B14C-BD33-7AF3A0A5D893}"/>
                </a:ext>
              </a:extLst>
            </p:cNvPr>
            <p:cNvSpPr>
              <a:spLocks noChangeArrowheads="1"/>
            </p:cNvSpPr>
            <p:nvPr/>
          </p:nvSpPr>
          <p:spPr bwMode="auto">
            <a:xfrm>
              <a:off x="7143020" y="1658789"/>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bg1"/>
            </a:solidFill>
            <a:ln>
              <a:noFill/>
            </a:ln>
            <a:effectLst/>
          </p:spPr>
          <p:txBody>
            <a:bodyPr wrap="none" anchor="ctr"/>
            <a:lstStyle/>
            <a:p>
              <a:endParaRPr lang="en-US"/>
            </a:p>
          </p:txBody>
        </p:sp>
      </p:grpSp>
      <p:grpSp>
        <p:nvGrpSpPr>
          <p:cNvPr id="481" name="Group 480">
            <a:extLst>
              <a:ext uri="{FF2B5EF4-FFF2-40B4-BE49-F238E27FC236}">
                <a16:creationId xmlns:a16="http://schemas.microsoft.com/office/drawing/2014/main" id="{E882B540-E4DC-C449-B856-238C5DBF3612}"/>
              </a:ext>
            </a:extLst>
          </p:cNvPr>
          <p:cNvGrpSpPr/>
          <p:nvPr userDrawn="1"/>
        </p:nvGrpSpPr>
        <p:grpSpPr>
          <a:xfrm>
            <a:off x="9559428" y="3456206"/>
            <a:ext cx="710291" cy="710292"/>
            <a:chOff x="8060411" y="3530203"/>
            <a:chExt cx="710291" cy="710292"/>
          </a:xfrm>
        </p:grpSpPr>
        <p:sp>
          <p:nvSpPr>
            <p:cNvPr id="482" name="Rectangle 481">
              <a:extLst>
                <a:ext uri="{FF2B5EF4-FFF2-40B4-BE49-F238E27FC236}">
                  <a16:creationId xmlns:a16="http://schemas.microsoft.com/office/drawing/2014/main" id="{BBDB9DC9-7F15-3344-B22B-240850AEE0FF}"/>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83" name="Freeform 28">
              <a:extLst>
                <a:ext uri="{FF2B5EF4-FFF2-40B4-BE49-F238E27FC236}">
                  <a16:creationId xmlns:a16="http://schemas.microsoft.com/office/drawing/2014/main" id="{BD35852D-9C28-3440-A166-F10059D73284}"/>
                </a:ext>
              </a:extLst>
            </p:cNvPr>
            <p:cNvSpPr>
              <a:spLocks noChangeArrowheads="1"/>
            </p:cNvSpPr>
            <p:nvPr/>
          </p:nvSpPr>
          <p:spPr bwMode="auto">
            <a:xfrm>
              <a:off x="8175844" y="3645637"/>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bg1"/>
            </a:solidFill>
            <a:ln>
              <a:noFill/>
            </a:ln>
            <a:effectLst/>
          </p:spPr>
          <p:txBody>
            <a:bodyPr wrap="none" anchor="ctr"/>
            <a:lstStyle/>
            <a:p>
              <a:endParaRPr lang="en-US"/>
            </a:p>
          </p:txBody>
        </p:sp>
      </p:grpSp>
      <p:grpSp>
        <p:nvGrpSpPr>
          <p:cNvPr id="484" name="Group 483">
            <a:extLst>
              <a:ext uri="{FF2B5EF4-FFF2-40B4-BE49-F238E27FC236}">
                <a16:creationId xmlns:a16="http://schemas.microsoft.com/office/drawing/2014/main" id="{40F6B327-65DD-AB4D-8520-9F495304A1D0}"/>
              </a:ext>
            </a:extLst>
          </p:cNvPr>
          <p:cNvGrpSpPr/>
          <p:nvPr userDrawn="1"/>
        </p:nvGrpSpPr>
        <p:grpSpPr>
          <a:xfrm>
            <a:off x="8473111" y="2424629"/>
            <a:ext cx="710291" cy="710292"/>
            <a:chOff x="6974094" y="2498626"/>
            <a:chExt cx="710291" cy="710292"/>
          </a:xfrm>
        </p:grpSpPr>
        <p:sp>
          <p:nvSpPr>
            <p:cNvPr id="485" name="Rectangle 484">
              <a:extLst>
                <a:ext uri="{FF2B5EF4-FFF2-40B4-BE49-F238E27FC236}">
                  <a16:creationId xmlns:a16="http://schemas.microsoft.com/office/drawing/2014/main" id="{DE197954-3CF8-2E4F-B531-B5C2182BDB67}"/>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86" name="Freeform 5">
              <a:extLst>
                <a:ext uri="{FF2B5EF4-FFF2-40B4-BE49-F238E27FC236}">
                  <a16:creationId xmlns:a16="http://schemas.microsoft.com/office/drawing/2014/main" id="{0DD406A3-ADAA-6842-9649-C38159FAED66}"/>
                </a:ext>
              </a:extLst>
            </p:cNvPr>
            <p:cNvSpPr>
              <a:spLocks noChangeArrowheads="1"/>
            </p:cNvSpPr>
            <p:nvPr/>
          </p:nvSpPr>
          <p:spPr bwMode="auto">
            <a:xfrm>
              <a:off x="7094289" y="2628347"/>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bg1"/>
            </a:solidFill>
            <a:ln>
              <a:noFill/>
            </a:ln>
            <a:effectLst/>
          </p:spPr>
          <p:txBody>
            <a:bodyPr wrap="none" anchor="ctr"/>
            <a:lstStyle/>
            <a:p>
              <a:endParaRPr lang="en-US"/>
            </a:p>
          </p:txBody>
        </p:sp>
      </p:grpSp>
      <p:grpSp>
        <p:nvGrpSpPr>
          <p:cNvPr id="150" name="Ryhmä 149">
            <a:extLst>
              <a:ext uri="{FF2B5EF4-FFF2-40B4-BE49-F238E27FC236}">
                <a16:creationId xmlns:a16="http://schemas.microsoft.com/office/drawing/2014/main" id="{8DB3DA64-ACAB-9143-8567-E3B6823CB0FA}"/>
              </a:ext>
            </a:extLst>
          </p:cNvPr>
          <p:cNvGrpSpPr/>
          <p:nvPr userDrawn="1"/>
        </p:nvGrpSpPr>
        <p:grpSpPr>
          <a:xfrm>
            <a:off x="772211" y="2429929"/>
            <a:ext cx="710291" cy="710292"/>
            <a:chOff x="772211" y="2429929"/>
            <a:chExt cx="710291" cy="710292"/>
          </a:xfrm>
        </p:grpSpPr>
        <p:grpSp>
          <p:nvGrpSpPr>
            <p:cNvPr id="151" name="Group 360">
              <a:extLst>
                <a:ext uri="{FF2B5EF4-FFF2-40B4-BE49-F238E27FC236}">
                  <a16:creationId xmlns:a16="http://schemas.microsoft.com/office/drawing/2014/main" id="{4DB7E012-4E24-3244-B07D-6E2A103DC121}"/>
                </a:ext>
              </a:extLst>
            </p:cNvPr>
            <p:cNvGrpSpPr/>
            <p:nvPr userDrawn="1"/>
          </p:nvGrpSpPr>
          <p:grpSpPr>
            <a:xfrm>
              <a:off x="772211" y="2429929"/>
              <a:ext cx="710291" cy="710292"/>
              <a:chOff x="377339" y="3530203"/>
              <a:chExt cx="710291" cy="710292"/>
            </a:xfrm>
          </p:grpSpPr>
          <p:sp>
            <p:nvSpPr>
              <p:cNvPr id="153" name="Rectangle 361">
                <a:extLst>
                  <a:ext uri="{FF2B5EF4-FFF2-40B4-BE49-F238E27FC236}">
                    <a16:creationId xmlns:a16="http://schemas.microsoft.com/office/drawing/2014/main" id="{5FA1AC46-DF59-B249-A99D-DDF5B5A11FB0}"/>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54" name="Freeform 7">
                <a:extLst>
                  <a:ext uri="{FF2B5EF4-FFF2-40B4-BE49-F238E27FC236}">
                    <a16:creationId xmlns:a16="http://schemas.microsoft.com/office/drawing/2014/main" id="{1FEF6518-3845-A744-8739-5A70F1FC37C7}"/>
                  </a:ext>
                </a:extLst>
              </p:cNvPr>
              <p:cNvSpPr>
                <a:spLocks noChangeArrowheads="1"/>
              </p:cNvSpPr>
              <p:nvPr/>
            </p:nvSpPr>
            <p:spPr bwMode="auto">
              <a:xfrm>
                <a:off x="518172" y="3640874"/>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bg1"/>
              </a:solidFill>
              <a:ln>
                <a:noFill/>
              </a:ln>
              <a:effectLst/>
            </p:spPr>
            <p:txBody>
              <a:bodyPr wrap="none" anchor="ctr"/>
              <a:lstStyle/>
              <a:p>
                <a:endParaRPr lang="en-US"/>
              </a:p>
            </p:txBody>
          </p:sp>
        </p:grpSp>
        <p:sp>
          <p:nvSpPr>
            <p:cNvPr id="152" name="Puolivapaa piirto 151">
              <a:extLst>
                <a:ext uri="{FF2B5EF4-FFF2-40B4-BE49-F238E27FC236}">
                  <a16:creationId xmlns:a16="http://schemas.microsoft.com/office/drawing/2014/main" id="{CE544168-5569-DB48-BF83-93C7E3E6CE8C}"/>
                </a:ext>
              </a:extLst>
            </p:cNvPr>
            <p:cNvSpPr/>
            <p:nvPr userDrawn="1"/>
          </p:nvSpPr>
          <p:spPr>
            <a:xfrm>
              <a:off x="1033620" y="2767913"/>
              <a:ext cx="187471" cy="116019"/>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55" name="Ryhmä 154">
            <a:extLst>
              <a:ext uri="{FF2B5EF4-FFF2-40B4-BE49-F238E27FC236}">
                <a16:creationId xmlns:a16="http://schemas.microsoft.com/office/drawing/2014/main" id="{9CA33880-873E-A44F-A1C9-EF407DA051F2}"/>
              </a:ext>
            </a:extLst>
          </p:cNvPr>
          <p:cNvGrpSpPr/>
          <p:nvPr userDrawn="1"/>
        </p:nvGrpSpPr>
        <p:grpSpPr>
          <a:xfrm>
            <a:off x="772211" y="1469446"/>
            <a:ext cx="710291" cy="710292"/>
            <a:chOff x="772211" y="1469446"/>
            <a:chExt cx="710291" cy="710292"/>
          </a:xfrm>
        </p:grpSpPr>
        <p:grpSp>
          <p:nvGrpSpPr>
            <p:cNvPr id="156" name="Group 363">
              <a:extLst>
                <a:ext uri="{FF2B5EF4-FFF2-40B4-BE49-F238E27FC236}">
                  <a16:creationId xmlns:a16="http://schemas.microsoft.com/office/drawing/2014/main" id="{7CF98C27-C392-6044-B08B-9F7FC6561E4C}"/>
                </a:ext>
              </a:extLst>
            </p:cNvPr>
            <p:cNvGrpSpPr/>
            <p:nvPr userDrawn="1"/>
          </p:nvGrpSpPr>
          <p:grpSpPr>
            <a:xfrm>
              <a:off x="772211" y="1469446"/>
              <a:ext cx="710291" cy="710292"/>
              <a:chOff x="1477036" y="3530203"/>
              <a:chExt cx="710291" cy="710292"/>
            </a:xfrm>
          </p:grpSpPr>
          <p:sp>
            <p:nvSpPr>
              <p:cNvPr id="158" name="Rectangle 364">
                <a:extLst>
                  <a:ext uri="{FF2B5EF4-FFF2-40B4-BE49-F238E27FC236}">
                    <a16:creationId xmlns:a16="http://schemas.microsoft.com/office/drawing/2014/main" id="{B5411B56-BEDB-A04F-BF4D-E2DB8C7000FC}"/>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59" name="Freeform 8">
                <a:extLst>
                  <a:ext uri="{FF2B5EF4-FFF2-40B4-BE49-F238E27FC236}">
                    <a16:creationId xmlns:a16="http://schemas.microsoft.com/office/drawing/2014/main" id="{0423BF8B-4582-144C-BE14-4B7147898BF8}"/>
                  </a:ext>
                </a:extLst>
              </p:cNvPr>
              <p:cNvSpPr>
                <a:spLocks noChangeArrowheads="1"/>
              </p:cNvSpPr>
              <p:nvPr/>
            </p:nvSpPr>
            <p:spPr bwMode="auto">
              <a:xfrm>
                <a:off x="1617869" y="3640874"/>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bg1"/>
              </a:solidFill>
              <a:ln>
                <a:noFill/>
              </a:ln>
              <a:effectLst/>
            </p:spPr>
            <p:txBody>
              <a:bodyPr wrap="none" anchor="ctr"/>
              <a:lstStyle/>
              <a:p>
                <a:endParaRPr lang="en-US"/>
              </a:p>
            </p:txBody>
          </p:sp>
        </p:grpSp>
        <p:sp>
          <p:nvSpPr>
            <p:cNvPr id="157" name="Puolivapaa piirto 156">
              <a:extLst>
                <a:ext uri="{FF2B5EF4-FFF2-40B4-BE49-F238E27FC236}">
                  <a16:creationId xmlns:a16="http://schemas.microsoft.com/office/drawing/2014/main" id="{DDF1308C-E491-5749-9CF5-ACC6442C735D}"/>
                </a:ext>
              </a:extLst>
            </p:cNvPr>
            <p:cNvSpPr/>
            <p:nvPr userDrawn="1"/>
          </p:nvSpPr>
          <p:spPr>
            <a:xfrm>
              <a:off x="1033620" y="1785980"/>
              <a:ext cx="187471" cy="140404"/>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4" name="Ryhmä 3">
            <a:extLst>
              <a:ext uri="{FF2B5EF4-FFF2-40B4-BE49-F238E27FC236}">
                <a16:creationId xmlns:a16="http://schemas.microsoft.com/office/drawing/2014/main" id="{62BE8779-9865-9245-8A32-44866A6215CF}"/>
              </a:ext>
            </a:extLst>
          </p:cNvPr>
          <p:cNvGrpSpPr/>
          <p:nvPr userDrawn="1"/>
        </p:nvGrpSpPr>
        <p:grpSpPr>
          <a:xfrm>
            <a:off x="772211" y="547973"/>
            <a:ext cx="710291" cy="710292"/>
            <a:chOff x="772211" y="547973"/>
            <a:chExt cx="710291" cy="710292"/>
          </a:xfrm>
        </p:grpSpPr>
        <p:grpSp>
          <p:nvGrpSpPr>
            <p:cNvPr id="161" name="Group 342">
              <a:extLst>
                <a:ext uri="{FF2B5EF4-FFF2-40B4-BE49-F238E27FC236}">
                  <a16:creationId xmlns:a16="http://schemas.microsoft.com/office/drawing/2014/main" id="{224DC711-FC13-BD4E-BC8C-84A00ABD38D2}"/>
                </a:ext>
              </a:extLst>
            </p:cNvPr>
            <p:cNvGrpSpPr/>
            <p:nvPr userDrawn="1"/>
          </p:nvGrpSpPr>
          <p:grpSpPr>
            <a:xfrm>
              <a:off x="772211" y="547973"/>
              <a:ext cx="710291" cy="710292"/>
              <a:chOff x="1475612" y="2498626"/>
              <a:chExt cx="710291" cy="710292"/>
            </a:xfrm>
          </p:grpSpPr>
          <p:sp>
            <p:nvSpPr>
              <p:cNvPr id="163" name="Rectangle 343">
                <a:extLst>
                  <a:ext uri="{FF2B5EF4-FFF2-40B4-BE49-F238E27FC236}">
                    <a16:creationId xmlns:a16="http://schemas.microsoft.com/office/drawing/2014/main" id="{746ED2BF-B655-0447-A73E-56A8011B804B}"/>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64" name="Freeform 1">
                <a:extLst>
                  <a:ext uri="{FF2B5EF4-FFF2-40B4-BE49-F238E27FC236}">
                    <a16:creationId xmlns:a16="http://schemas.microsoft.com/office/drawing/2014/main" id="{016F177C-40A8-5141-8CB4-9318C5D75704}"/>
                  </a:ext>
                </a:extLst>
              </p:cNvPr>
              <p:cNvSpPr>
                <a:spLocks noChangeArrowheads="1"/>
              </p:cNvSpPr>
              <p:nvPr/>
            </p:nvSpPr>
            <p:spPr bwMode="auto">
              <a:xfrm>
                <a:off x="1667245" y="2609297"/>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bg1"/>
              </a:solidFill>
              <a:ln>
                <a:noFill/>
              </a:ln>
              <a:effectLst/>
            </p:spPr>
            <p:txBody>
              <a:bodyPr wrap="none" anchor="ctr"/>
              <a:lstStyle/>
              <a:p>
                <a:endParaRPr lang="en-US"/>
              </a:p>
            </p:txBody>
          </p:sp>
        </p:grpSp>
        <p:sp>
          <p:nvSpPr>
            <p:cNvPr id="162" name="Puolivapaa piirto 161">
              <a:extLst>
                <a:ext uri="{FF2B5EF4-FFF2-40B4-BE49-F238E27FC236}">
                  <a16:creationId xmlns:a16="http://schemas.microsoft.com/office/drawing/2014/main" id="{861C0BCA-6204-8A4A-8E21-508D4FBD6D20}"/>
                </a:ext>
              </a:extLst>
            </p:cNvPr>
            <p:cNvSpPr/>
            <p:nvPr userDrawn="1"/>
          </p:nvSpPr>
          <p:spPr>
            <a:xfrm>
              <a:off x="1014570" y="927967"/>
              <a:ext cx="227444" cy="110893"/>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 name="connsiteX0" fmla="*/ 0 w 202679"/>
                <a:gd name="connsiteY0" fmla="*/ 21415 h 124453"/>
                <a:gd name="connsiteX1" fmla="*/ 112729 w 202679"/>
                <a:gd name="connsiteY1" fmla="*/ 0 h 124453"/>
                <a:gd name="connsiteX2" fmla="*/ 202679 w 202679"/>
                <a:gd name="connsiteY2" fmla="*/ 28805 h 124453"/>
                <a:gd name="connsiteX3" fmla="*/ 202679 w 202679"/>
                <a:gd name="connsiteY3" fmla="*/ 28805 h 124453"/>
                <a:gd name="connsiteX4" fmla="*/ 202679 w 202679"/>
                <a:gd name="connsiteY4" fmla="*/ 74716 h 124453"/>
                <a:gd name="connsiteX5" fmla="*/ 164419 w 202679"/>
                <a:gd name="connsiteY5" fmla="*/ 105323 h 124453"/>
                <a:gd name="connsiteX6" fmla="*/ 126160 w 202679"/>
                <a:gd name="connsiteY6" fmla="*/ 120627 h 124453"/>
                <a:gd name="connsiteX7" fmla="*/ 87901 w 202679"/>
                <a:gd name="connsiteY7" fmla="*/ 124453 h 124453"/>
                <a:gd name="connsiteX8" fmla="*/ 45815 w 202679"/>
                <a:gd name="connsiteY8" fmla="*/ 105323 h 124453"/>
                <a:gd name="connsiteX9" fmla="*/ 15208 w 202679"/>
                <a:gd name="connsiteY9" fmla="*/ 82368 h 124453"/>
                <a:gd name="connsiteX10" fmla="*/ 0 w 202679"/>
                <a:gd name="connsiteY10" fmla="*/ 21415 h 124453"/>
                <a:gd name="connsiteX0" fmla="*/ 0 w 217887"/>
                <a:gd name="connsiteY0" fmla="*/ 21415 h 124453"/>
                <a:gd name="connsiteX1" fmla="*/ 112729 w 217887"/>
                <a:gd name="connsiteY1" fmla="*/ 0 h 124453"/>
                <a:gd name="connsiteX2" fmla="*/ 202679 w 217887"/>
                <a:gd name="connsiteY2" fmla="*/ 28805 h 124453"/>
                <a:gd name="connsiteX3" fmla="*/ 217887 w 217887"/>
                <a:gd name="connsiteY3" fmla="*/ 35932 h 124453"/>
                <a:gd name="connsiteX4" fmla="*/ 202679 w 217887"/>
                <a:gd name="connsiteY4" fmla="*/ 74716 h 124453"/>
                <a:gd name="connsiteX5" fmla="*/ 164419 w 217887"/>
                <a:gd name="connsiteY5" fmla="*/ 105323 h 124453"/>
                <a:gd name="connsiteX6" fmla="*/ 126160 w 217887"/>
                <a:gd name="connsiteY6" fmla="*/ 120627 h 124453"/>
                <a:gd name="connsiteX7" fmla="*/ 87901 w 217887"/>
                <a:gd name="connsiteY7" fmla="*/ 124453 h 124453"/>
                <a:gd name="connsiteX8" fmla="*/ 45815 w 217887"/>
                <a:gd name="connsiteY8" fmla="*/ 105323 h 124453"/>
                <a:gd name="connsiteX9" fmla="*/ 15208 w 217887"/>
                <a:gd name="connsiteY9" fmla="*/ 82368 h 124453"/>
                <a:gd name="connsiteX10" fmla="*/ 0 w 217887"/>
                <a:gd name="connsiteY10" fmla="*/ 21415 h 124453"/>
                <a:gd name="connsiteX0" fmla="*/ 0 w 217887"/>
                <a:gd name="connsiteY0" fmla="*/ 39232 h 124453"/>
                <a:gd name="connsiteX1" fmla="*/ 112729 w 217887"/>
                <a:gd name="connsiteY1" fmla="*/ 0 h 124453"/>
                <a:gd name="connsiteX2" fmla="*/ 202679 w 217887"/>
                <a:gd name="connsiteY2" fmla="*/ 28805 h 124453"/>
                <a:gd name="connsiteX3" fmla="*/ 217887 w 217887"/>
                <a:gd name="connsiteY3" fmla="*/ 35932 h 124453"/>
                <a:gd name="connsiteX4" fmla="*/ 202679 w 217887"/>
                <a:gd name="connsiteY4" fmla="*/ 74716 h 124453"/>
                <a:gd name="connsiteX5" fmla="*/ 164419 w 217887"/>
                <a:gd name="connsiteY5" fmla="*/ 105323 h 124453"/>
                <a:gd name="connsiteX6" fmla="*/ 126160 w 217887"/>
                <a:gd name="connsiteY6" fmla="*/ 120627 h 124453"/>
                <a:gd name="connsiteX7" fmla="*/ 87901 w 217887"/>
                <a:gd name="connsiteY7" fmla="*/ 124453 h 124453"/>
                <a:gd name="connsiteX8" fmla="*/ 45815 w 217887"/>
                <a:gd name="connsiteY8" fmla="*/ 105323 h 124453"/>
                <a:gd name="connsiteX9" fmla="*/ 15208 w 217887"/>
                <a:gd name="connsiteY9" fmla="*/ 82368 h 124453"/>
                <a:gd name="connsiteX10" fmla="*/ 0 w 217887"/>
                <a:gd name="connsiteY10" fmla="*/ 39232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887" h="124453">
                  <a:moveTo>
                    <a:pt x="0" y="39232"/>
                  </a:moveTo>
                  <a:lnTo>
                    <a:pt x="112729" y="0"/>
                  </a:lnTo>
                  <a:lnTo>
                    <a:pt x="202679" y="28805"/>
                  </a:lnTo>
                  <a:lnTo>
                    <a:pt x="217887" y="35932"/>
                  </a:lnTo>
                  <a:lnTo>
                    <a:pt x="202679" y="74716"/>
                  </a:lnTo>
                  <a:lnTo>
                    <a:pt x="164419" y="105323"/>
                  </a:lnTo>
                  <a:lnTo>
                    <a:pt x="126160" y="120627"/>
                  </a:lnTo>
                  <a:lnTo>
                    <a:pt x="87901" y="124453"/>
                  </a:lnTo>
                  <a:lnTo>
                    <a:pt x="45815" y="105323"/>
                  </a:lnTo>
                  <a:lnTo>
                    <a:pt x="15208" y="82368"/>
                  </a:lnTo>
                  <a:lnTo>
                    <a:pt x="0" y="39232"/>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65" name="Ryhmä 164">
            <a:extLst>
              <a:ext uri="{FF2B5EF4-FFF2-40B4-BE49-F238E27FC236}">
                <a16:creationId xmlns:a16="http://schemas.microsoft.com/office/drawing/2014/main" id="{692D868D-F7DC-6347-9719-D397734F4C7A}"/>
              </a:ext>
            </a:extLst>
          </p:cNvPr>
          <p:cNvGrpSpPr/>
          <p:nvPr userDrawn="1"/>
        </p:nvGrpSpPr>
        <p:grpSpPr>
          <a:xfrm>
            <a:off x="772211" y="3416354"/>
            <a:ext cx="710291" cy="710292"/>
            <a:chOff x="772211" y="3416354"/>
            <a:chExt cx="710291" cy="710292"/>
          </a:xfrm>
        </p:grpSpPr>
        <p:grpSp>
          <p:nvGrpSpPr>
            <p:cNvPr id="166" name="Group 420">
              <a:extLst>
                <a:ext uri="{FF2B5EF4-FFF2-40B4-BE49-F238E27FC236}">
                  <a16:creationId xmlns:a16="http://schemas.microsoft.com/office/drawing/2014/main" id="{2750914F-1320-084C-83A2-92785FCDD992}"/>
                </a:ext>
              </a:extLst>
            </p:cNvPr>
            <p:cNvGrpSpPr/>
            <p:nvPr userDrawn="1"/>
          </p:nvGrpSpPr>
          <p:grpSpPr>
            <a:xfrm>
              <a:off x="772211" y="3416354"/>
              <a:ext cx="710291" cy="710292"/>
              <a:chOff x="3683886" y="4528578"/>
              <a:chExt cx="710291" cy="710292"/>
            </a:xfrm>
          </p:grpSpPr>
          <p:sp>
            <p:nvSpPr>
              <p:cNvPr id="169" name="Rectangle 421">
                <a:extLst>
                  <a:ext uri="{FF2B5EF4-FFF2-40B4-BE49-F238E27FC236}">
                    <a16:creationId xmlns:a16="http://schemas.microsoft.com/office/drawing/2014/main" id="{64E24F7A-4DE8-1141-A720-49A06F64DA51}"/>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70" name="Freeform 422">
                <a:extLst>
                  <a:ext uri="{FF2B5EF4-FFF2-40B4-BE49-F238E27FC236}">
                    <a16:creationId xmlns:a16="http://schemas.microsoft.com/office/drawing/2014/main" id="{384B1C03-78B4-484B-94C4-C933DD9A3EF3}"/>
                  </a:ext>
                </a:extLst>
              </p:cNvPr>
              <p:cNvSpPr>
                <a:spLocks noChangeArrowheads="1"/>
              </p:cNvSpPr>
              <p:nvPr/>
            </p:nvSpPr>
            <p:spPr bwMode="auto">
              <a:xfrm>
                <a:off x="3806462" y="461701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rgbClr val="FFFFFF"/>
              </a:solidFill>
              <a:ln>
                <a:noFill/>
              </a:ln>
              <a:effectLst/>
            </p:spPr>
            <p:txBody>
              <a:bodyPr wrap="none" anchor="ctr"/>
              <a:lstStyle/>
              <a:p>
                <a:endParaRPr lang="en-US"/>
              </a:p>
            </p:txBody>
          </p:sp>
        </p:grpSp>
        <p:sp>
          <p:nvSpPr>
            <p:cNvPr id="167" name="Puolivapaa piirto 166">
              <a:extLst>
                <a:ext uri="{FF2B5EF4-FFF2-40B4-BE49-F238E27FC236}">
                  <a16:creationId xmlns:a16="http://schemas.microsoft.com/office/drawing/2014/main" id="{9A62ECA8-C06C-004E-A976-64915AAF0945}"/>
                </a:ext>
              </a:extLst>
            </p:cNvPr>
            <p:cNvSpPr/>
            <p:nvPr userDrawn="1"/>
          </p:nvSpPr>
          <p:spPr>
            <a:xfrm>
              <a:off x="965200" y="357505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68" name="Puolivapaa piirto 167">
              <a:extLst>
                <a:ext uri="{FF2B5EF4-FFF2-40B4-BE49-F238E27FC236}">
                  <a16:creationId xmlns:a16="http://schemas.microsoft.com/office/drawing/2014/main" id="{B72436FF-AA86-9947-AE8E-7FCB800DD473}"/>
                </a:ext>
              </a:extLst>
            </p:cNvPr>
            <p:cNvSpPr/>
            <p:nvPr userDrawn="1"/>
          </p:nvSpPr>
          <p:spPr>
            <a:xfrm>
              <a:off x="1219084" y="3579211"/>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71" name="Ryhmä 170">
            <a:extLst>
              <a:ext uri="{FF2B5EF4-FFF2-40B4-BE49-F238E27FC236}">
                <a16:creationId xmlns:a16="http://schemas.microsoft.com/office/drawing/2014/main" id="{DD01E272-8AB1-4945-A67B-EE86886ACECF}"/>
              </a:ext>
            </a:extLst>
          </p:cNvPr>
          <p:cNvGrpSpPr/>
          <p:nvPr userDrawn="1"/>
        </p:nvGrpSpPr>
        <p:grpSpPr>
          <a:xfrm>
            <a:off x="752722" y="4454581"/>
            <a:ext cx="710291" cy="710292"/>
            <a:chOff x="752722" y="4454581"/>
            <a:chExt cx="710291" cy="710292"/>
          </a:xfrm>
        </p:grpSpPr>
        <p:grpSp>
          <p:nvGrpSpPr>
            <p:cNvPr id="172" name="Group 459">
              <a:extLst>
                <a:ext uri="{FF2B5EF4-FFF2-40B4-BE49-F238E27FC236}">
                  <a16:creationId xmlns:a16="http://schemas.microsoft.com/office/drawing/2014/main" id="{77868D9C-2C44-0543-A087-D46491A317A5}"/>
                </a:ext>
              </a:extLst>
            </p:cNvPr>
            <p:cNvGrpSpPr/>
            <p:nvPr userDrawn="1"/>
          </p:nvGrpSpPr>
          <p:grpSpPr>
            <a:xfrm>
              <a:off x="752722" y="4454581"/>
              <a:ext cx="710291" cy="710292"/>
              <a:chOff x="6982974" y="4528578"/>
              <a:chExt cx="710291" cy="710292"/>
            </a:xfrm>
          </p:grpSpPr>
          <p:sp>
            <p:nvSpPr>
              <p:cNvPr id="175" name="Rectangle 460">
                <a:extLst>
                  <a:ext uri="{FF2B5EF4-FFF2-40B4-BE49-F238E27FC236}">
                    <a16:creationId xmlns:a16="http://schemas.microsoft.com/office/drawing/2014/main" id="{470539E3-1379-4340-A736-C2A7E740023E}"/>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76" name="Freeform 23">
                <a:extLst>
                  <a:ext uri="{FF2B5EF4-FFF2-40B4-BE49-F238E27FC236}">
                    <a16:creationId xmlns:a16="http://schemas.microsoft.com/office/drawing/2014/main" id="{98D0A51F-EE97-D447-AFF6-49EC0224F634}"/>
                  </a:ext>
                </a:extLst>
              </p:cNvPr>
              <p:cNvSpPr>
                <a:spLocks noChangeArrowheads="1"/>
              </p:cNvSpPr>
              <p:nvPr/>
            </p:nvSpPr>
            <p:spPr bwMode="auto">
              <a:xfrm>
                <a:off x="7113488" y="4648774"/>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bg1"/>
              </a:solidFill>
              <a:ln>
                <a:noFill/>
              </a:ln>
              <a:effectLst/>
            </p:spPr>
            <p:txBody>
              <a:bodyPr wrap="none" anchor="ctr"/>
              <a:lstStyle/>
              <a:p>
                <a:endParaRPr lang="en-US"/>
              </a:p>
            </p:txBody>
          </p:sp>
        </p:grpSp>
        <p:sp>
          <p:nvSpPr>
            <p:cNvPr id="173" name="Puolivapaa piirto 172">
              <a:extLst>
                <a:ext uri="{FF2B5EF4-FFF2-40B4-BE49-F238E27FC236}">
                  <a16:creationId xmlns:a16="http://schemas.microsoft.com/office/drawing/2014/main" id="{83AA1ED4-D941-594F-A66C-0B7FA4D34B0C}"/>
                </a:ext>
              </a:extLst>
            </p:cNvPr>
            <p:cNvSpPr/>
            <p:nvPr userDrawn="1"/>
          </p:nvSpPr>
          <p:spPr>
            <a:xfrm>
              <a:off x="944720" y="463550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74" name="Puolivapaa piirto 173">
              <a:extLst>
                <a:ext uri="{FF2B5EF4-FFF2-40B4-BE49-F238E27FC236}">
                  <a16:creationId xmlns:a16="http://schemas.microsoft.com/office/drawing/2014/main" id="{694DF905-F438-8741-9152-37729770DFFC}"/>
                </a:ext>
              </a:extLst>
            </p:cNvPr>
            <p:cNvSpPr/>
            <p:nvPr userDrawn="1"/>
          </p:nvSpPr>
          <p:spPr>
            <a:xfrm>
              <a:off x="1184389" y="463550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2" name="Ryhmä 1">
            <a:extLst>
              <a:ext uri="{FF2B5EF4-FFF2-40B4-BE49-F238E27FC236}">
                <a16:creationId xmlns:a16="http://schemas.microsoft.com/office/drawing/2014/main" id="{B0975BC8-BD34-864A-8CF8-EB058A044D3B}"/>
              </a:ext>
            </a:extLst>
          </p:cNvPr>
          <p:cNvGrpSpPr/>
          <p:nvPr userDrawn="1"/>
        </p:nvGrpSpPr>
        <p:grpSpPr>
          <a:xfrm>
            <a:off x="757172" y="5391674"/>
            <a:ext cx="710291" cy="710292"/>
            <a:chOff x="757172" y="5391674"/>
            <a:chExt cx="710291" cy="710292"/>
          </a:xfrm>
        </p:grpSpPr>
        <p:grpSp>
          <p:nvGrpSpPr>
            <p:cNvPr id="178" name="Ryhmä 177">
              <a:extLst>
                <a:ext uri="{FF2B5EF4-FFF2-40B4-BE49-F238E27FC236}">
                  <a16:creationId xmlns:a16="http://schemas.microsoft.com/office/drawing/2014/main" id="{87EB4EC7-8285-8841-95F6-A43AF4DBD001}"/>
                </a:ext>
              </a:extLst>
            </p:cNvPr>
            <p:cNvGrpSpPr/>
            <p:nvPr userDrawn="1"/>
          </p:nvGrpSpPr>
          <p:grpSpPr>
            <a:xfrm>
              <a:off x="757172" y="5391674"/>
              <a:ext cx="710291" cy="710292"/>
              <a:chOff x="1883812" y="4454581"/>
              <a:chExt cx="710291" cy="710292"/>
            </a:xfrm>
          </p:grpSpPr>
          <p:sp>
            <p:nvSpPr>
              <p:cNvPr id="182" name="Rectangle 424">
                <a:extLst>
                  <a:ext uri="{FF2B5EF4-FFF2-40B4-BE49-F238E27FC236}">
                    <a16:creationId xmlns:a16="http://schemas.microsoft.com/office/drawing/2014/main" id="{C3ADFFB6-A522-3848-8F79-7ECA933E75F1}"/>
                  </a:ext>
                </a:extLst>
              </p:cNvPr>
              <p:cNvSpPr/>
              <p:nvPr/>
            </p:nvSpPr>
            <p:spPr>
              <a:xfrm>
                <a:off x="1883812" y="4454581"/>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83" name="Freeform 425">
                <a:extLst>
                  <a:ext uri="{FF2B5EF4-FFF2-40B4-BE49-F238E27FC236}">
                    <a16:creationId xmlns:a16="http://schemas.microsoft.com/office/drawing/2014/main" id="{EDCC78CE-2DB8-7F4C-A28C-AB409C6269CF}"/>
                  </a:ext>
                </a:extLst>
              </p:cNvPr>
              <p:cNvSpPr>
                <a:spLocks noChangeArrowheads="1"/>
              </p:cNvSpPr>
              <p:nvPr/>
            </p:nvSpPr>
            <p:spPr bwMode="auto">
              <a:xfrm>
                <a:off x="2015120" y="4565252"/>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rgbClr val="FFFFFF"/>
              </a:solidFill>
              <a:ln>
                <a:noFill/>
              </a:ln>
              <a:effectLst/>
            </p:spPr>
            <p:txBody>
              <a:bodyPr wrap="none" anchor="ctr"/>
              <a:lstStyle/>
              <a:p>
                <a:endParaRPr lang="en-US"/>
              </a:p>
            </p:txBody>
          </p:sp>
        </p:grpSp>
        <p:sp>
          <p:nvSpPr>
            <p:cNvPr id="179" name="Puolivapaa piirto 178">
              <a:extLst>
                <a:ext uri="{FF2B5EF4-FFF2-40B4-BE49-F238E27FC236}">
                  <a16:creationId xmlns:a16="http://schemas.microsoft.com/office/drawing/2014/main" id="{6DA84322-D1D3-CD45-88DC-19464A201BE7}"/>
                </a:ext>
              </a:extLst>
            </p:cNvPr>
            <p:cNvSpPr/>
            <p:nvPr userDrawn="1"/>
          </p:nvSpPr>
          <p:spPr>
            <a:xfrm>
              <a:off x="1076555" y="556349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0" name="Puolivapaa piirto 179">
              <a:extLst>
                <a:ext uri="{FF2B5EF4-FFF2-40B4-BE49-F238E27FC236}">
                  <a16:creationId xmlns:a16="http://schemas.microsoft.com/office/drawing/2014/main" id="{50B19914-F789-F149-876B-8467CEE2367C}"/>
                </a:ext>
              </a:extLst>
            </p:cNvPr>
            <p:cNvSpPr/>
            <p:nvPr userDrawn="1"/>
          </p:nvSpPr>
          <p:spPr>
            <a:xfrm>
              <a:off x="1224867" y="5594350"/>
              <a:ext cx="69850" cy="47625"/>
            </a:xfrm>
            <a:custGeom>
              <a:avLst/>
              <a:gdLst>
                <a:gd name="connsiteX0" fmla="*/ 0 w 69850"/>
                <a:gd name="connsiteY0" fmla="*/ 0 h 47625"/>
                <a:gd name="connsiteX1" fmla="*/ 69850 w 69850"/>
                <a:gd name="connsiteY1" fmla="*/ 19050 h 47625"/>
                <a:gd name="connsiteX2" fmla="*/ 50800 w 69850"/>
                <a:gd name="connsiteY2" fmla="*/ 44450 h 47625"/>
                <a:gd name="connsiteX3" fmla="*/ 22225 w 69850"/>
                <a:gd name="connsiteY3" fmla="*/ 47625 h 47625"/>
                <a:gd name="connsiteX4" fmla="*/ 0 w 69850"/>
                <a:gd name="connsiteY4" fmla="*/ 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47625">
                  <a:moveTo>
                    <a:pt x="0" y="0"/>
                  </a:moveTo>
                  <a:lnTo>
                    <a:pt x="69850" y="19050"/>
                  </a:lnTo>
                  <a:lnTo>
                    <a:pt x="50800" y="44450"/>
                  </a:lnTo>
                  <a:lnTo>
                    <a:pt x="22225" y="47625"/>
                  </a:lnTo>
                  <a:lnTo>
                    <a:pt x="0" y="0"/>
                  </a:lnTo>
                  <a:close/>
                </a:path>
              </a:pathLst>
            </a:custGeom>
            <a:solidFill>
              <a:schemeClr val="bg1"/>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1" name="Puolivapaa piirto 180">
              <a:extLst>
                <a:ext uri="{FF2B5EF4-FFF2-40B4-BE49-F238E27FC236}">
                  <a16:creationId xmlns:a16="http://schemas.microsoft.com/office/drawing/2014/main" id="{3319A978-1CC1-7342-8C9E-AB627680F791}"/>
                </a:ext>
              </a:extLst>
            </p:cNvPr>
            <p:cNvSpPr/>
            <p:nvPr userDrawn="1"/>
          </p:nvSpPr>
          <p:spPr>
            <a:xfrm>
              <a:off x="927100" y="5603875"/>
              <a:ext cx="76200" cy="44450"/>
            </a:xfrm>
            <a:custGeom>
              <a:avLst/>
              <a:gdLst>
                <a:gd name="connsiteX0" fmla="*/ 76200 w 76200"/>
                <a:gd name="connsiteY0" fmla="*/ 0 h 44450"/>
                <a:gd name="connsiteX1" fmla="*/ 0 w 76200"/>
                <a:gd name="connsiteY1" fmla="*/ 9525 h 44450"/>
                <a:gd name="connsiteX2" fmla="*/ 31750 w 76200"/>
                <a:gd name="connsiteY2" fmla="*/ 44450 h 44450"/>
                <a:gd name="connsiteX3" fmla="*/ 76200 w 76200"/>
                <a:gd name="connsiteY3" fmla="*/ 0 h 44450"/>
              </a:gdLst>
              <a:ahLst/>
              <a:cxnLst>
                <a:cxn ang="0">
                  <a:pos x="connsiteX0" y="connsiteY0"/>
                </a:cxn>
                <a:cxn ang="0">
                  <a:pos x="connsiteX1" y="connsiteY1"/>
                </a:cxn>
                <a:cxn ang="0">
                  <a:pos x="connsiteX2" y="connsiteY2"/>
                </a:cxn>
                <a:cxn ang="0">
                  <a:pos x="connsiteX3" y="connsiteY3"/>
                </a:cxn>
              </a:cxnLst>
              <a:rect l="l" t="t" r="r" b="b"/>
              <a:pathLst>
                <a:path w="76200" h="44450">
                  <a:moveTo>
                    <a:pt x="76200" y="0"/>
                  </a:moveTo>
                  <a:lnTo>
                    <a:pt x="0" y="9525"/>
                  </a:lnTo>
                  <a:lnTo>
                    <a:pt x="31750" y="44450"/>
                  </a:lnTo>
                  <a:lnTo>
                    <a:pt x="76200" y="0"/>
                  </a:lnTo>
                  <a:close/>
                </a:path>
              </a:pathLst>
            </a:cu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1" name="Group 10">
            <a:extLst>
              <a:ext uri="{FF2B5EF4-FFF2-40B4-BE49-F238E27FC236}">
                <a16:creationId xmlns:a16="http://schemas.microsoft.com/office/drawing/2014/main" id="{728E35A9-2C12-9B45-A524-3EF80CBAA9FD}"/>
              </a:ext>
            </a:extLst>
          </p:cNvPr>
          <p:cNvGrpSpPr/>
          <p:nvPr userDrawn="1"/>
        </p:nvGrpSpPr>
        <p:grpSpPr>
          <a:xfrm>
            <a:off x="10658184" y="547973"/>
            <a:ext cx="710291" cy="710292"/>
            <a:chOff x="10658184" y="547973"/>
            <a:chExt cx="710291" cy="710292"/>
          </a:xfrm>
        </p:grpSpPr>
        <p:sp>
          <p:nvSpPr>
            <p:cNvPr id="190" name="Rectangle 189">
              <a:extLst>
                <a:ext uri="{FF2B5EF4-FFF2-40B4-BE49-F238E27FC236}">
                  <a16:creationId xmlns:a16="http://schemas.microsoft.com/office/drawing/2014/main" id="{AFDD3803-D9B1-3447-9B8A-05C1F0D0AA0F}"/>
                </a:ext>
              </a:extLst>
            </p:cNvPr>
            <p:cNvSpPr/>
            <p:nvPr userDrawn="1"/>
          </p:nvSpPr>
          <p:spPr>
            <a:xfrm>
              <a:off x="10658184" y="54797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4" name="Graphic 183">
              <a:extLst>
                <a:ext uri="{FF2B5EF4-FFF2-40B4-BE49-F238E27FC236}">
                  <a16:creationId xmlns:a16="http://schemas.microsoft.com/office/drawing/2014/main" id="{5B5E85E8-0628-C34E-BD65-AA9D46DC4FE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44586" y="620226"/>
              <a:ext cx="337487" cy="565787"/>
            </a:xfrm>
            <a:prstGeom prst="rect">
              <a:avLst/>
            </a:prstGeom>
          </p:spPr>
        </p:pic>
      </p:grpSp>
      <p:grpSp>
        <p:nvGrpSpPr>
          <p:cNvPr id="10" name="Group 9">
            <a:extLst>
              <a:ext uri="{FF2B5EF4-FFF2-40B4-BE49-F238E27FC236}">
                <a16:creationId xmlns:a16="http://schemas.microsoft.com/office/drawing/2014/main" id="{A288612D-50CD-0543-84FB-FB4FA796BA83}"/>
              </a:ext>
            </a:extLst>
          </p:cNvPr>
          <p:cNvGrpSpPr/>
          <p:nvPr userDrawn="1"/>
        </p:nvGrpSpPr>
        <p:grpSpPr>
          <a:xfrm>
            <a:off x="10647811" y="1446339"/>
            <a:ext cx="710291" cy="710292"/>
            <a:chOff x="10647811" y="1446339"/>
            <a:chExt cx="710291" cy="710292"/>
          </a:xfrm>
        </p:grpSpPr>
        <p:sp>
          <p:nvSpPr>
            <p:cNvPr id="191" name="Rectangle 190">
              <a:extLst>
                <a:ext uri="{FF2B5EF4-FFF2-40B4-BE49-F238E27FC236}">
                  <a16:creationId xmlns:a16="http://schemas.microsoft.com/office/drawing/2014/main" id="{E1B6490D-D7C3-6445-9716-78B1845D7BC8}"/>
                </a:ext>
              </a:extLst>
            </p:cNvPr>
            <p:cNvSpPr/>
            <p:nvPr userDrawn="1"/>
          </p:nvSpPr>
          <p:spPr>
            <a:xfrm>
              <a:off x="10647811" y="1446339"/>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5" name="Graphic 184">
              <a:extLst>
                <a:ext uri="{FF2B5EF4-FFF2-40B4-BE49-F238E27FC236}">
                  <a16:creationId xmlns:a16="http://schemas.microsoft.com/office/drawing/2014/main" id="{BA231550-3DC5-5441-89A2-3821D818E0A0}"/>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710166" y="1501860"/>
              <a:ext cx="585580" cy="599251"/>
            </a:xfrm>
            <a:prstGeom prst="rect">
              <a:avLst/>
            </a:prstGeom>
          </p:spPr>
        </p:pic>
      </p:grpSp>
      <p:grpSp>
        <p:nvGrpSpPr>
          <p:cNvPr id="9" name="Group 8">
            <a:extLst>
              <a:ext uri="{FF2B5EF4-FFF2-40B4-BE49-F238E27FC236}">
                <a16:creationId xmlns:a16="http://schemas.microsoft.com/office/drawing/2014/main" id="{45ACAE91-93A9-5E46-838D-618C8302920D}"/>
              </a:ext>
            </a:extLst>
          </p:cNvPr>
          <p:cNvGrpSpPr/>
          <p:nvPr userDrawn="1"/>
        </p:nvGrpSpPr>
        <p:grpSpPr>
          <a:xfrm>
            <a:off x="10637749" y="2426254"/>
            <a:ext cx="710291" cy="710292"/>
            <a:chOff x="10637749" y="2426254"/>
            <a:chExt cx="710291" cy="710292"/>
          </a:xfrm>
        </p:grpSpPr>
        <p:sp>
          <p:nvSpPr>
            <p:cNvPr id="192" name="Rectangle 191">
              <a:extLst>
                <a:ext uri="{FF2B5EF4-FFF2-40B4-BE49-F238E27FC236}">
                  <a16:creationId xmlns:a16="http://schemas.microsoft.com/office/drawing/2014/main" id="{80AF1173-CC9A-0446-A011-A43D84562750}"/>
                </a:ext>
              </a:extLst>
            </p:cNvPr>
            <p:cNvSpPr/>
            <p:nvPr userDrawn="1"/>
          </p:nvSpPr>
          <p:spPr>
            <a:xfrm>
              <a:off x="10637749" y="2426254"/>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6" name="Graphic 185">
              <a:extLst>
                <a:ext uri="{FF2B5EF4-FFF2-40B4-BE49-F238E27FC236}">
                  <a16:creationId xmlns:a16="http://schemas.microsoft.com/office/drawing/2014/main" id="{D502430F-70A5-0646-A068-CD6AEB21B42F}"/>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727083" y="2500821"/>
              <a:ext cx="531623" cy="561158"/>
            </a:xfrm>
            <a:prstGeom prst="rect">
              <a:avLst/>
            </a:prstGeom>
          </p:spPr>
        </p:pic>
      </p:grpSp>
      <p:grpSp>
        <p:nvGrpSpPr>
          <p:cNvPr id="12" name="Group 11">
            <a:extLst>
              <a:ext uri="{FF2B5EF4-FFF2-40B4-BE49-F238E27FC236}">
                <a16:creationId xmlns:a16="http://schemas.microsoft.com/office/drawing/2014/main" id="{AB33B005-4A37-BB4F-A899-F678A77E2275}"/>
              </a:ext>
            </a:extLst>
          </p:cNvPr>
          <p:cNvGrpSpPr/>
          <p:nvPr userDrawn="1"/>
        </p:nvGrpSpPr>
        <p:grpSpPr>
          <a:xfrm>
            <a:off x="10641157" y="3456206"/>
            <a:ext cx="710291" cy="710292"/>
            <a:chOff x="10641157" y="3456206"/>
            <a:chExt cx="710291" cy="710292"/>
          </a:xfrm>
        </p:grpSpPr>
        <p:sp>
          <p:nvSpPr>
            <p:cNvPr id="193" name="Rectangle 192">
              <a:extLst>
                <a:ext uri="{FF2B5EF4-FFF2-40B4-BE49-F238E27FC236}">
                  <a16:creationId xmlns:a16="http://schemas.microsoft.com/office/drawing/2014/main" id="{A5C74098-5F1B-7648-892A-9B7632F746E0}"/>
                </a:ext>
              </a:extLst>
            </p:cNvPr>
            <p:cNvSpPr/>
            <p:nvPr userDrawn="1"/>
          </p:nvSpPr>
          <p:spPr>
            <a:xfrm>
              <a:off x="10641157" y="345620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7" name="Graphic 186">
              <a:extLst>
                <a:ext uri="{FF2B5EF4-FFF2-40B4-BE49-F238E27FC236}">
                  <a16:creationId xmlns:a16="http://schemas.microsoft.com/office/drawing/2014/main" id="{746BDEED-0FA2-9F47-B5A4-B9C0CE8430DC}"/>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741516" y="3662022"/>
              <a:ext cx="509572" cy="386897"/>
            </a:xfrm>
            <a:prstGeom prst="rect">
              <a:avLst/>
            </a:prstGeom>
          </p:spPr>
        </p:pic>
      </p:grpSp>
      <p:grpSp>
        <p:nvGrpSpPr>
          <p:cNvPr id="13" name="Group 12">
            <a:extLst>
              <a:ext uri="{FF2B5EF4-FFF2-40B4-BE49-F238E27FC236}">
                <a16:creationId xmlns:a16="http://schemas.microsoft.com/office/drawing/2014/main" id="{31C8E92A-48D2-9A41-B8FB-42BB2807F02B}"/>
              </a:ext>
            </a:extLst>
          </p:cNvPr>
          <p:cNvGrpSpPr/>
          <p:nvPr userDrawn="1"/>
        </p:nvGrpSpPr>
        <p:grpSpPr>
          <a:xfrm>
            <a:off x="10641739" y="4453004"/>
            <a:ext cx="710291" cy="710292"/>
            <a:chOff x="10641739" y="4453004"/>
            <a:chExt cx="710291" cy="710292"/>
          </a:xfrm>
        </p:grpSpPr>
        <p:sp>
          <p:nvSpPr>
            <p:cNvPr id="194" name="Rectangle 193">
              <a:extLst>
                <a:ext uri="{FF2B5EF4-FFF2-40B4-BE49-F238E27FC236}">
                  <a16:creationId xmlns:a16="http://schemas.microsoft.com/office/drawing/2014/main" id="{A7C67308-263C-B749-AA81-B98E6643E0D7}"/>
                </a:ext>
              </a:extLst>
            </p:cNvPr>
            <p:cNvSpPr/>
            <p:nvPr userDrawn="1"/>
          </p:nvSpPr>
          <p:spPr>
            <a:xfrm>
              <a:off x="10641739" y="4453004"/>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8" name="Graphic 187">
              <a:extLst>
                <a:ext uri="{FF2B5EF4-FFF2-40B4-BE49-F238E27FC236}">
                  <a16:creationId xmlns:a16="http://schemas.microsoft.com/office/drawing/2014/main" id="{F2F23309-B84F-3640-ABE2-FCFEE6932522}"/>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739294" y="4531480"/>
              <a:ext cx="515180" cy="553341"/>
            </a:xfrm>
            <a:prstGeom prst="rect">
              <a:avLst/>
            </a:prstGeom>
          </p:spPr>
        </p:pic>
      </p:grpSp>
      <p:grpSp>
        <p:nvGrpSpPr>
          <p:cNvPr id="14" name="Group 13">
            <a:extLst>
              <a:ext uri="{FF2B5EF4-FFF2-40B4-BE49-F238E27FC236}">
                <a16:creationId xmlns:a16="http://schemas.microsoft.com/office/drawing/2014/main" id="{A924C0D2-B25E-324D-A8FA-F68BF4E55F11}"/>
              </a:ext>
            </a:extLst>
          </p:cNvPr>
          <p:cNvGrpSpPr/>
          <p:nvPr userDrawn="1"/>
        </p:nvGrpSpPr>
        <p:grpSpPr>
          <a:xfrm>
            <a:off x="10633358" y="5432871"/>
            <a:ext cx="710291" cy="710292"/>
            <a:chOff x="10633358" y="5432871"/>
            <a:chExt cx="710291" cy="710292"/>
          </a:xfrm>
        </p:grpSpPr>
        <p:sp>
          <p:nvSpPr>
            <p:cNvPr id="195" name="Rectangle 194">
              <a:extLst>
                <a:ext uri="{FF2B5EF4-FFF2-40B4-BE49-F238E27FC236}">
                  <a16:creationId xmlns:a16="http://schemas.microsoft.com/office/drawing/2014/main" id="{7F050900-4729-9B40-9937-C2BB8B14B4CA}"/>
                </a:ext>
              </a:extLst>
            </p:cNvPr>
            <p:cNvSpPr/>
            <p:nvPr userDrawn="1"/>
          </p:nvSpPr>
          <p:spPr>
            <a:xfrm>
              <a:off x="10633358" y="5432871"/>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9" name="Graphic 188">
              <a:extLst>
                <a:ext uri="{FF2B5EF4-FFF2-40B4-BE49-F238E27FC236}">
                  <a16:creationId xmlns:a16="http://schemas.microsoft.com/office/drawing/2014/main" id="{357F9630-58B9-B94B-9088-3F0B0FC0B40D}"/>
                </a:ext>
              </a:extLst>
            </p:cNvPr>
            <p:cNvPicPr>
              <a:picLocks noChangeAspect="1"/>
            </p:cNvPicPr>
            <p:nvPr userDrawn="1"/>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717750" y="5507236"/>
              <a:ext cx="541507" cy="561562"/>
            </a:xfrm>
            <a:prstGeom prst="rect">
              <a:avLst/>
            </a:prstGeom>
          </p:spPr>
        </p:pic>
      </p:grpSp>
    </p:spTree>
    <p:extLst>
      <p:ext uri="{BB962C8B-B14F-4D97-AF65-F5344CB8AC3E}">
        <p14:creationId xmlns:p14="http://schemas.microsoft.com/office/powerpoint/2010/main" val="3347960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Ikonit kopioitavissa Master-sivuilta 4">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3" name="TextBox 17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grpSp>
        <p:nvGrpSpPr>
          <p:cNvPr id="295" name="Group 294">
            <a:extLst>
              <a:ext uri="{FF2B5EF4-FFF2-40B4-BE49-F238E27FC236}">
                <a16:creationId xmlns:a16="http://schemas.microsoft.com/office/drawing/2014/main" id="{C447D92D-70C6-DB4C-A99A-B8BD25D26D3F}"/>
              </a:ext>
            </a:extLst>
          </p:cNvPr>
          <p:cNvGrpSpPr/>
          <p:nvPr userDrawn="1"/>
        </p:nvGrpSpPr>
        <p:grpSpPr>
          <a:xfrm>
            <a:off x="6236243" y="3030776"/>
            <a:ext cx="710291" cy="710292"/>
            <a:chOff x="4774703" y="2498626"/>
            <a:chExt cx="710291" cy="710292"/>
          </a:xfrm>
        </p:grpSpPr>
        <p:sp>
          <p:nvSpPr>
            <p:cNvPr id="296" name="Rectangle 295">
              <a:extLst>
                <a:ext uri="{FF2B5EF4-FFF2-40B4-BE49-F238E27FC236}">
                  <a16:creationId xmlns:a16="http://schemas.microsoft.com/office/drawing/2014/main" id="{5E0DD764-2A96-EE46-832D-3CA4536140E8}"/>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297" name="Freeform 10">
              <a:extLst>
                <a:ext uri="{FF2B5EF4-FFF2-40B4-BE49-F238E27FC236}">
                  <a16:creationId xmlns:a16="http://schemas.microsoft.com/office/drawing/2014/main" id="{F7DBA2B3-6A7A-E047-B7F0-87E0FFE9E52A}"/>
                </a:ext>
              </a:extLst>
            </p:cNvPr>
            <p:cNvSpPr>
              <a:spLocks noChangeArrowheads="1"/>
            </p:cNvSpPr>
            <p:nvPr/>
          </p:nvSpPr>
          <p:spPr bwMode="auto">
            <a:xfrm>
              <a:off x="4884579" y="2625172"/>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FFFFFF"/>
            </a:solidFill>
            <a:ln>
              <a:noFill/>
            </a:ln>
            <a:effectLst/>
          </p:spPr>
          <p:txBody>
            <a:bodyPr wrap="none" anchor="ctr"/>
            <a:lstStyle/>
            <a:p>
              <a:endParaRPr lang="en-US"/>
            </a:p>
          </p:txBody>
        </p:sp>
      </p:grpSp>
      <p:grpSp>
        <p:nvGrpSpPr>
          <p:cNvPr id="298" name="Group 297">
            <a:extLst>
              <a:ext uri="{FF2B5EF4-FFF2-40B4-BE49-F238E27FC236}">
                <a16:creationId xmlns:a16="http://schemas.microsoft.com/office/drawing/2014/main" id="{467FFBCE-FE7C-2743-82B3-38E970D5FB5F}"/>
              </a:ext>
            </a:extLst>
          </p:cNvPr>
          <p:cNvGrpSpPr/>
          <p:nvPr userDrawn="1"/>
        </p:nvGrpSpPr>
        <p:grpSpPr>
          <a:xfrm>
            <a:off x="4044305" y="2052486"/>
            <a:ext cx="710291" cy="710292"/>
            <a:chOff x="2582765" y="1520336"/>
            <a:chExt cx="710291" cy="710292"/>
          </a:xfrm>
        </p:grpSpPr>
        <p:sp>
          <p:nvSpPr>
            <p:cNvPr id="299" name="Rectangle 298">
              <a:extLst>
                <a:ext uri="{FF2B5EF4-FFF2-40B4-BE49-F238E27FC236}">
                  <a16:creationId xmlns:a16="http://schemas.microsoft.com/office/drawing/2014/main" id="{A1185912-2077-AA47-97E0-12E3798698E9}"/>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0" name="Freeform 299">
              <a:extLst>
                <a:ext uri="{FF2B5EF4-FFF2-40B4-BE49-F238E27FC236}">
                  <a16:creationId xmlns:a16="http://schemas.microsoft.com/office/drawing/2014/main" id="{97B44CDC-5895-BF4D-BA25-25602E8984D8}"/>
                </a:ext>
              </a:extLst>
            </p:cNvPr>
            <p:cNvSpPr>
              <a:spLocks noChangeArrowheads="1"/>
            </p:cNvSpPr>
            <p:nvPr/>
          </p:nvSpPr>
          <p:spPr bwMode="auto">
            <a:xfrm>
              <a:off x="2693435" y="1665138"/>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FFFFFF"/>
            </a:solidFill>
            <a:ln>
              <a:noFill/>
            </a:ln>
            <a:effectLst/>
          </p:spPr>
          <p:txBody>
            <a:bodyPr wrap="none" anchor="ctr"/>
            <a:lstStyle/>
            <a:p>
              <a:endParaRPr lang="en-US"/>
            </a:p>
          </p:txBody>
        </p:sp>
      </p:grpSp>
      <p:grpSp>
        <p:nvGrpSpPr>
          <p:cNvPr id="301" name="Group 300">
            <a:extLst>
              <a:ext uri="{FF2B5EF4-FFF2-40B4-BE49-F238E27FC236}">
                <a16:creationId xmlns:a16="http://schemas.microsoft.com/office/drawing/2014/main" id="{63C777FA-2404-734E-BAD0-5B2E5B227237}"/>
              </a:ext>
            </a:extLst>
          </p:cNvPr>
          <p:cNvGrpSpPr/>
          <p:nvPr userDrawn="1"/>
        </p:nvGrpSpPr>
        <p:grpSpPr>
          <a:xfrm>
            <a:off x="2946032" y="5060728"/>
            <a:ext cx="710291" cy="710292"/>
            <a:chOff x="1484492" y="4528578"/>
            <a:chExt cx="710291" cy="710292"/>
          </a:xfrm>
        </p:grpSpPr>
        <p:sp>
          <p:nvSpPr>
            <p:cNvPr id="302" name="Rectangle 301">
              <a:extLst>
                <a:ext uri="{FF2B5EF4-FFF2-40B4-BE49-F238E27FC236}">
                  <a16:creationId xmlns:a16="http://schemas.microsoft.com/office/drawing/2014/main" id="{634CB13C-156E-3840-A690-336646A67A57}"/>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3" name="Freeform 302">
              <a:extLst>
                <a:ext uri="{FF2B5EF4-FFF2-40B4-BE49-F238E27FC236}">
                  <a16:creationId xmlns:a16="http://schemas.microsoft.com/office/drawing/2014/main" id="{A4A48F7B-2226-F84C-848F-FADA967EBE2F}"/>
                </a:ext>
              </a:extLst>
            </p:cNvPr>
            <p:cNvSpPr>
              <a:spLocks noChangeArrowheads="1"/>
            </p:cNvSpPr>
            <p:nvPr/>
          </p:nvSpPr>
          <p:spPr bwMode="auto">
            <a:xfrm>
              <a:off x="1595162" y="4649568"/>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FFFFFF"/>
            </a:solidFill>
            <a:ln>
              <a:noFill/>
            </a:ln>
            <a:effectLst/>
          </p:spPr>
          <p:txBody>
            <a:bodyPr wrap="none" anchor="ctr"/>
            <a:lstStyle/>
            <a:p>
              <a:endParaRPr lang="en-US"/>
            </a:p>
          </p:txBody>
        </p:sp>
      </p:grpSp>
      <p:grpSp>
        <p:nvGrpSpPr>
          <p:cNvPr id="304" name="Group 303">
            <a:extLst>
              <a:ext uri="{FF2B5EF4-FFF2-40B4-BE49-F238E27FC236}">
                <a16:creationId xmlns:a16="http://schemas.microsoft.com/office/drawing/2014/main" id="{E7CEA429-9F85-7F42-B68C-B3E9A22AD0DC}"/>
              </a:ext>
            </a:extLst>
          </p:cNvPr>
          <p:cNvGrpSpPr/>
          <p:nvPr userDrawn="1"/>
        </p:nvGrpSpPr>
        <p:grpSpPr>
          <a:xfrm>
            <a:off x="1844911" y="2052486"/>
            <a:ext cx="710291" cy="710292"/>
            <a:chOff x="383371" y="1520336"/>
            <a:chExt cx="710291" cy="710292"/>
          </a:xfrm>
        </p:grpSpPr>
        <p:sp>
          <p:nvSpPr>
            <p:cNvPr id="305" name="Rectangle 304">
              <a:extLst>
                <a:ext uri="{FF2B5EF4-FFF2-40B4-BE49-F238E27FC236}">
                  <a16:creationId xmlns:a16="http://schemas.microsoft.com/office/drawing/2014/main" id="{8B731201-D543-5B48-9D8A-B1A57491614C}"/>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6" name="Freeform 305">
              <a:extLst>
                <a:ext uri="{FF2B5EF4-FFF2-40B4-BE49-F238E27FC236}">
                  <a16:creationId xmlns:a16="http://schemas.microsoft.com/office/drawing/2014/main" id="{12F85AA6-AB18-6643-B24A-4E9C9553CE20}"/>
                </a:ext>
              </a:extLst>
            </p:cNvPr>
            <p:cNvSpPr>
              <a:spLocks noChangeArrowheads="1"/>
            </p:cNvSpPr>
            <p:nvPr/>
          </p:nvSpPr>
          <p:spPr bwMode="auto">
            <a:xfrm>
              <a:off x="500391" y="1631801"/>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FFFFFF"/>
            </a:solidFill>
            <a:ln>
              <a:noFill/>
            </a:ln>
            <a:effectLst/>
          </p:spPr>
          <p:txBody>
            <a:bodyPr wrap="none" anchor="ctr"/>
            <a:lstStyle/>
            <a:p>
              <a:endParaRPr lang="en-US"/>
            </a:p>
          </p:txBody>
        </p:sp>
      </p:grpSp>
      <p:grpSp>
        <p:nvGrpSpPr>
          <p:cNvPr id="307" name="Group 306">
            <a:extLst>
              <a:ext uri="{FF2B5EF4-FFF2-40B4-BE49-F238E27FC236}">
                <a16:creationId xmlns:a16="http://schemas.microsoft.com/office/drawing/2014/main" id="{1954B44D-3E5E-7243-BC5F-039849E3398A}"/>
              </a:ext>
            </a:extLst>
          </p:cNvPr>
          <p:cNvGrpSpPr/>
          <p:nvPr userDrawn="1"/>
        </p:nvGrpSpPr>
        <p:grpSpPr>
          <a:xfrm>
            <a:off x="9520527" y="1154120"/>
            <a:ext cx="710291" cy="710292"/>
            <a:chOff x="8058987" y="621970"/>
            <a:chExt cx="710291" cy="710292"/>
          </a:xfrm>
        </p:grpSpPr>
        <p:sp>
          <p:nvSpPr>
            <p:cNvPr id="308" name="Rectangle 307">
              <a:extLst>
                <a:ext uri="{FF2B5EF4-FFF2-40B4-BE49-F238E27FC236}">
                  <a16:creationId xmlns:a16="http://schemas.microsoft.com/office/drawing/2014/main" id="{33235D46-2B63-D841-A8A4-7BDCC8963267}"/>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9" name="Freeform 308">
              <a:extLst>
                <a:ext uri="{FF2B5EF4-FFF2-40B4-BE49-F238E27FC236}">
                  <a16:creationId xmlns:a16="http://schemas.microsoft.com/office/drawing/2014/main" id="{D1808BC1-DCE5-374A-8D5E-F6A14818AA58}"/>
                </a:ext>
              </a:extLst>
            </p:cNvPr>
            <p:cNvSpPr>
              <a:spLocks noChangeArrowheads="1"/>
            </p:cNvSpPr>
            <p:nvPr/>
          </p:nvSpPr>
          <p:spPr bwMode="auto">
            <a:xfrm>
              <a:off x="8195851" y="758835"/>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FFFFFF"/>
            </a:solidFill>
            <a:ln>
              <a:noFill/>
            </a:ln>
            <a:effectLst/>
          </p:spPr>
          <p:txBody>
            <a:bodyPr wrap="none" anchor="ctr"/>
            <a:lstStyle/>
            <a:p>
              <a:endParaRPr lang="en-US"/>
            </a:p>
          </p:txBody>
        </p:sp>
      </p:grpSp>
      <p:grpSp>
        <p:nvGrpSpPr>
          <p:cNvPr id="310" name="Group 309">
            <a:extLst>
              <a:ext uri="{FF2B5EF4-FFF2-40B4-BE49-F238E27FC236}">
                <a16:creationId xmlns:a16="http://schemas.microsoft.com/office/drawing/2014/main" id="{BE758BA9-669C-4C40-98B6-480F726A1E99}"/>
              </a:ext>
            </a:extLst>
          </p:cNvPr>
          <p:cNvGrpSpPr/>
          <p:nvPr userDrawn="1"/>
        </p:nvGrpSpPr>
        <p:grpSpPr>
          <a:xfrm>
            <a:off x="5136546" y="3030776"/>
            <a:ext cx="710291" cy="710292"/>
            <a:chOff x="3675006" y="2498626"/>
            <a:chExt cx="710291" cy="710292"/>
          </a:xfrm>
        </p:grpSpPr>
        <p:sp>
          <p:nvSpPr>
            <p:cNvPr id="311" name="Rectangle 310">
              <a:extLst>
                <a:ext uri="{FF2B5EF4-FFF2-40B4-BE49-F238E27FC236}">
                  <a16:creationId xmlns:a16="http://schemas.microsoft.com/office/drawing/2014/main" id="{8DD08CDF-8C37-9047-976F-8A9DD3AF55D1}"/>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12" name="Freeform 311">
              <a:extLst>
                <a:ext uri="{FF2B5EF4-FFF2-40B4-BE49-F238E27FC236}">
                  <a16:creationId xmlns:a16="http://schemas.microsoft.com/office/drawing/2014/main" id="{55A64B4E-D645-6D41-9C70-5220106824ED}"/>
                </a:ext>
              </a:extLst>
            </p:cNvPr>
            <p:cNvSpPr>
              <a:spLocks noChangeArrowheads="1"/>
            </p:cNvSpPr>
            <p:nvPr/>
          </p:nvSpPr>
          <p:spPr bwMode="auto">
            <a:xfrm>
              <a:off x="3785676" y="2626760"/>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FFFFFF"/>
            </a:solidFill>
            <a:ln>
              <a:noFill/>
            </a:ln>
            <a:effectLst/>
          </p:spPr>
          <p:txBody>
            <a:bodyPr wrap="none" anchor="ctr"/>
            <a:lstStyle/>
            <a:p>
              <a:endParaRPr lang="en-US"/>
            </a:p>
          </p:txBody>
        </p:sp>
      </p:grpSp>
      <p:grpSp>
        <p:nvGrpSpPr>
          <p:cNvPr id="313" name="Group 312">
            <a:extLst>
              <a:ext uri="{FF2B5EF4-FFF2-40B4-BE49-F238E27FC236}">
                <a16:creationId xmlns:a16="http://schemas.microsoft.com/office/drawing/2014/main" id="{F4E5F321-F439-8E4C-8434-CCB8B27F4B45}"/>
              </a:ext>
            </a:extLst>
          </p:cNvPr>
          <p:cNvGrpSpPr/>
          <p:nvPr userDrawn="1"/>
        </p:nvGrpSpPr>
        <p:grpSpPr>
          <a:xfrm>
            <a:off x="8435634" y="3030776"/>
            <a:ext cx="710291" cy="710292"/>
            <a:chOff x="6974094" y="2498626"/>
            <a:chExt cx="710291" cy="710292"/>
          </a:xfrm>
        </p:grpSpPr>
        <p:sp>
          <p:nvSpPr>
            <p:cNvPr id="314" name="Rectangle 313">
              <a:extLst>
                <a:ext uri="{FF2B5EF4-FFF2-40B4-BE49-F238E27FC236}">
                  <a16:creationId xmlns:a16="http://schemas.microsoft.com/office/drawing/2014/main" id="{B86771CA-C7EA-C641-9C63-AE6B20926210}"/>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15" name="Freeform 1">
              <a:extLst>
                <a:ext uri="{FF2B5EF4-FFF2-40B4-BE49-F238E27FC236}">
                  <a16:creationId xmlns:a16="http://schemas.microsoft.com/office/drawing/2014/main" id="{D23E7050-FA9A-2D47-8FA6-865C74986E32}"/>
                </a:ext>
              </a:extLst>
            </p:cNvPr>
            <p:cNvSpPr>
              <a:spLocks noChangeArrowheads="1"/>
            </p:cNvSpPr>
            <p:nvPr/>
          </p:nvSpPr>
          <p:spPr bwMode="auto">
            <a:xfrm>
              <a:off x="7086352" y="2621997"/>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FFFFFF"/>
            </a:solidFill>
            <a:ln>
              <a:noFill/>
            </a:ln>
            <a:effectLst/>
          </p:spPr>
          <p:txBody>
            <a:bodyPr wrap="none" anchor="ctr"/>
            <a:lstStyle/>
            <a:p>
              <a:endParaRPr lang="en-US"/>
            </a:p>
          </p:txBody>
        </p:sp>
      </p:grpSp>
      <p:grpSp>
        <p:nvGrpSpPr>
          <p:cNvPr id="316" name="Group 315">
            <a:extLst>
              <a:ext uri="{FF2B5EF4-FFF2-40B4-BE49-F238E27FC236}">
                <a16:creationId xmlns:a16="http://schemas.microsoft.com/office/drawing/2014/main" id="{6EBF41C4-07D4-014D-BF8A-946D424F0F59}"/>
              </a:ext>
            </a:extLst>
          </p:cNvPr>
          <p:cNvGrpSpPr/>
          <p:nvPr userDrawn="1"/>
        </p:nvGrpSpPr>
        <p:grpSpPr>
          <a:xfrm>
            <a:off x="6243699" y="2052486"/>
            <a:ext cx="710291" cy="710292"/>
            <a:chOff x="4782159" y="1520336"/>
            <a:chExt cx="710291" cy="710292"/>
          </a:xfrm>
        </p:grpSpPr>
        <p:sp>
          <p:nvSpPr>
            <p:cNvPr id="317" name="Rectangle 316">
              <a:extLst>
                <a:ext uri="{FF2B5EF4-FFF2-40B4-BE49-F238E27FC236}">
                  <a16:creationId xmlns:a16="http://schemas.microsoft.com/office/drawing/2014/main" id="{4E69F756-EE45-6A48-BAC5-78DF247B645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18" name="Freeform 7">
              <a:extLst>
                <a:ext uri="{FF2B5EF4-FFF2-40B4-BE49-F238E27FC236}">
                  <a16:creationId xmlns:a16="http://schemas.microsoft.com/office/drawing/2014/main" id="{CC8295E4-D4A7-E34A-9870-17744027E572}"/>
                </a:ext>
              </a:extLst>
            </p:cNvPr>
            <p:cNvSpPr>
              <a:spLocks noChangeArrowheads="1"/>
            </p:cNvSpPr>
            <p:nvPr/>
          </p:nvSpPr>
          <p:spPr bwMode="auto">
            <a:xfrm>
              <a:off x="4902354" y="1642913"/>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FFFFFF"/>
            </a:solidFill>
            <a:ln>
              <a:noFill/>
            </a:ln>
            <a:effectLst/>
          </p:spPr>
          <p:txBody>
            <a:bodyPr wrap="none" anchor="ctr"/>
            <a:lstStyle/>
            <a:p>
              <a:endParaRPr lang="en-US"/>
            </a:p>
          </p:txBody>
        </p:sp>
      </p:grpSp>
      <p:grpSp>
        <p:nvGrpSpPr>
          <p:cNvPr id="319" name="Group 318">
            <a:extLst>
              <a:ext uri="{FF2B5EF4-FFF2-40B4-BE49-F238E27FC236}">
                <a16:creationId xmlns:a16="http://schemas.microsoft.com/office/drawing/2014/main" id="{C8E006FD-D904-9746-80CA-106601E5E74F}"/>
              </a:ext>
            </a:extLst>
          </p:cNvPr>
          <p:cNvGrpSpPr/>
          <p:nvPr userDrawn="1"/>
        </p:nvGrpSpPr>
        <p:grpSpPr>
          <a:xfrm>
            <a:off x="7335940" y="3030776"/>
            <a:ext cx="710291" cy="710292"/>
            <a:chOff x="5874400" y="2498626"/>
            <a:chExt cx="710291" cy="710292"/>
          </a:xfrm>
        </p:grpSpPr>
        <p:sp>
          <p:nvSpPr>
            <p:cNvPr id="320" name="Rectangle 319">
              <a:extLst>
                <a:ext uri="{FF2B5EF4-FFF2-40B4-BE49-F238E27FC236}">
                  <a16:creationId xmlns:a16="http://schemas.microsoft.com/office/drawing/2014/main" id="{D304C805-17B2-5E48-AC40-8F04DCD40BFE}"/>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21" name="Freeform 9">
              <a:extLst>
                <a:ext uri="{FF2B5EF4-FFF2-40B4-BE49-F238E27FC236}">
                  <a16:creationId xmlns:a16="http://schemas.microsoft.com/office/drawing/2014/main" id="{EBC82E80-4E45-0644-AD21-77F0F6BE6AEF}"/>
                </a:ext>
              </a:extLst>
            </p:cNvPr>
            <p:cNvSpPr>
              <a:spLocks noChangeArrowheads="1"/>
            </p:cNvSpPr>
            <p:nvPr/>
          </p:nvSpPr>
          <p:spPr bwMode="auto">
            <a:xfrm>
              <a:off x="5984276" y="2660097"/>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FFFFFF"/>
            </a:solidFill>
            <a:ln>
              <a:noFill/>
            </a:ln>
            <a:effectLst/>
          </p:spPr>
          <p:txBody>
            <a:bodyPr wrap="none" anchor="ctr"/>
            <a:lstStyle/>
            <a:p>
              <a:endParaRPr lang="en-US"/>
            </a:p>
          </p:txBody>
        </p:sp>
      </p:grpSp>
      <p:grpSp>
        <p:nvGrpSpPr>
          <p:cNvPr id="322" name="Group 321">
            <a:extLst>
              <a:ext uri="{FF2B5EF4-FFF2-40B4-BE49-F238E27FC236}">
                <a16:creationId xmlns:a16="http://schemas.microsoft.com/office/drawing/2014/main" id="{B251C479-4209-0C45-9493-DE7920EF4A2D}"/>
              </a:ext>
            </a:extLst>
          </p:cNvPr>
          <p:cNvGrpSpPr/>
          <p:nvPr userDrawn="1"/>
        </p:nvGrpSpPr>
        <p:grpSpPr>
          <a:xfrm>
            <a:off x="4045729" y="5060728"/>
            <a:ext cx="710291" cy="710292"/>
            <a:chOff x="2584189" y="4528578"/>
            <a:chExt cx="710291" cy="710292"/>
          </a:xfrm>
        </p:grpSpPr>
        <p:sp>
          <p:nvSpPr>
            <p:cNvPr id="323" name="Rectangle 322">
              <a:extLst>
                <a:ext uri="{FF2B5EF4-FFF2-40B4-BE49-F238E27FC236}">
                  <a16:creationId xmlns:a16="http://schemas.microsoft.com/office/drawing/2014/main" id="{F13C4610-E015-CF41-9F49-2AD1E6283C74}"/>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24" name="Freeform 11">
              <a:extLst>
                <a:ext uri="{FF2B5EF4-FFF2-40B4-BE49-F238E27FC236}">
                  <a16:creationId xmlns:a16="http://schemas.microsoft.com/office/drawing/2014/main" id="{F4666598-DA6E-2E4A-A779-AE41524960D5}"/>
                </a:ext>
              </a:extLst>
            </p:cNvPr>
            <p:cNvSpPr>
              <a:spLocks noChangeArrowheads="1"/>
            </p:cNvSpPr>
            <p:nvPr/>
          </p:nvSpPr>
          <p:spPr bwMode="auto">
            <a:xfrm>
              <a:off x="2709941" y="4653537"/>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FFFFFF"/>
            </a:solidFill>
            <a:ln>
              <a:noFill/>
            </a:ln>
            <a:effectLst/>
          </p:spPr>
          <p:txBody>
            <a:bodyPr wrap="none" anchor="ctr"/>
            <a:lstStyle/>
            <a:p>
              <a:endParaRPr lang="en-US"/>
            </a:p>
          </p:txBody>
        </p:sp>
      </p:grpSp>
      <p:grpSp>
        <p:nvGrpSpPr>
          <p:cNvPr id="328" name="Group 327">
            <a:extLst>
              <a:ext uri="{FF2B5EF4-FFF2-40B4-BE49-F238E27FC236}">
                <a16:creationId xmlns:a16="http://schemas.microsoft.com/office/drawing/2014/main" id="{5706B840-6995-7246-BCF4-23C324E81E00}"/>
              </a:ext>
            </a:extLst>
          </p:cNvPr>
          <p:cNvGrpSpPr/>
          <p:nvPr userDrawn="1"/>
        </p:nvGrpSpPr>
        <p:grpSpPr>
          <a:xfrm>
            <a:off x="2944608" y="2052486"/>
            <a:ext cx="710291" cy="710292"/>
            <a:chOff x="1483068" y="1520336"/>
            <a:chExt cx="710291" cy="710292"/>
          </a:xfrm>
        </p:grpSpPr>
        <p:sp>
          <p:nvSpPr>
            <p:cNvPr id="329" name="Rectangle 328">
              <a:extLst>
                <a:ext uri="{FF2B5EF4-FFF2-40B4-BE49-F238E27FC236}">
                  <a16:creationId xmlns:a16="http://schemas.microsoft.com/office/drawing/2014/main" id="{CC2EF977-8762-6B4B-94FA-2F772C86EE13}"/>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0" name="Freeform 1">
              <a:extLst>
                <a:ext uri="{FF2B5EF4-FFF2-40B4-BE49-F238E27FC236}">
                  <a16:creationId xmlns:a16="http://schemas.microsoft.com/office/drawing/2014/main" id="{EC7F452B-C48F-AF40-BD7E-09271EBE93A3}"/>
                </a:ext>
              </a:extLst>
            </p:cNvPr>
            <p:cNvSpPr>
              <a:spLocks noChangeArrowheads="1"/>
            </p:cNvSpPr>
            <p:nvPr/>
          </p:nvSpPr>
          <p:spPr bwMode="auto">
            <a:xfrm>
              <a:off x="1590563" y="1655613"/>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FFFFFF"/>
            </a:solidFill>
            <a:ln>
              <a:noFill/>
            </a:ln>
            <a:effectLst/>
          </p:spPr>
          <p:txBody>
            <a:bodyPr wrap="none" anchor="ctr"/>
            <a:lstStyle/>
            <a:p>
              <a:endParaRPr lang="en-US"/>
            </a:p>
          </p:txBody>
        </p:sp>
      </p:grpSp>
      <p:grpSp>
        <p:nvGrpSpPr>
          <p:cNvPr id="331" name="Group 330">
            <a:extLst>
              <a:ext uri="{FF2B5EF4-FFF2-40B4-BE49-F238E27FC236}">
                <a16:creationId xmlns:a16="http://schemas.microsoft.com/office/drawing/2014/main" id="{B9C9635D-FBE9-374F-B7E0-695EDA9ADAAB}"/>
              </a:ext>
            </a:extLst>
          </p:cNvPr>
          <p:cNvGrpSpPr/>
          <p:nvPr userDrawn="1"/>
        </p:nvGrpSpPr>
        <p:grpSpPr>
          <a:xfrm>
            <a:off x="9521951" y="4062353"/>
            <a:ext cx="710291" cy="710292"/>
            <a:chOff x="8060411" y="3530203"/>
            <a:chExt cx="710291" cy="710292"/>
          </a:xfrm>
        </p:grpSpPr>
        <p:sp>
          <p:nvSpPr>
            <p:cNvPr id="332" name="Rectangle 331">
              <a:extLst>
                <a:ext uri="{FF2B5EF4-FFF2-40B4-BE49-F238E27FC236}">
                  <a16:creationId xmlns:a16="http://schemas.microsoft.com/office/drawing/2014/main" id="{3E1BC3FB-F447-8246-8A8C-9972FAB9723C}"/>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3" name="Freeform 1">
              <a:extLst>
                <a:ext uri="{FF2B5EF4-FFF2-40B4-BE49-F238E27FC236}">
                  <a16:creationId xmlns:a16="http://schemas.microsoft.com/office/drawing/2014/main" id="{F136CFDC-2618-7D4E-A9AC-40F16445B9FE}"/>
                </a:ext>
              </a:extLst>
            </p:cNvPr>
            <p:cNvSpPr>
              <a:spLocks noChangeArrowheads="1"/>
            </p:cNvSpPr>
            <p:nvPr/>
          </p:nvSpPr>
          <p:spPr bwMode="auto">
            <a:xfrm>
              <a:off x="8170287" y="3667862"/>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FFFFFF"/>
            </a:solidFill>
            <a:ln>
              <a:noFill/>
            </a:ln>
            <a:effectLst/>
          </p:spPr>
          <p:txBody>
            <a:bodyPr wrap="none" anchor="ctr"/>
            <a:lstStyle/>
            <a:p>
              <a:endParaRPr lang="en-US"/>
            </a:p>
          </p:txBody>
        </p:sp>
      </p:grpSp>
      <p:grpSp>
        <p:nvGrpSpPr>
          <p:cNvPr id="334" name="Group 333">
            <a:extLst>
              <a:ext uri="{FF2B5EF4-FFF2-40B4-BE49-F238E27FC236}">
                <a16:creationId xmlns:a16="http://schemas.microsoft.com/office/drawing/2014/main" id="{77BB5E65-99E3-8E4F-B752-052870452C60}"/>
              </a:ext>
            </a:extLst>
          </p:cNvPr>
          <p:cNvGrpSpPr/>
          <p:nvPr userDrawn="1"/>
        </p:nvGrpSpPr>
        <p:grpSpPr>
          <a:xfrm>
            <a:off x="1837455" y="1154120"/>
            <a:ext cx="710291" cy="710292"/>
            <a:chOff x="375915" y="621970"/>
            <a:chExt cx="710291" cy="710292"/>
          </a:xfrm>
        </p:grpSpPr>
        <p:sp>
          <p:nvSpPr>
            <p:cNvPr id="335" name="Rectangle 334">
              <a:extLst>
                <a:ext uri="{FF2B5EF4-FFF2-40B4-BE49-F238E27FC236}">
                  <a16:creationId xmlns:a16="http://schemas.microsoft.com/office/drawing/2014/main" id="{E20744B8-7044-F041-993B-79999B352B00}"/>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6" name="Freeform 2">
              <a:extLst>
                <a:ext uri="{FF2B5EF4-FFF2-40B4-BE49-F238E27FC236}">
                  <a16:creationId xmlns:a16="http://schemas.microsoft.com/office/drawing/2014/main" id="{15F98971-5DE1-2A41-888F-D03B472BD5E7}"/>
                </a:ext>
              </a:extLst>
            </p:cNvPr>
            <p:cNvSpPr>
              <a:spLocks noChangeArrowheads="1"/>
            </p:cNvSpPr>
            <p:nvPr/>
          </p:nvSpPr>
          <p:spPr bwMode="auto">
            <a:xfrm>
              <a:off x="485791" y="823923"/>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FFFFFF"/>
            </a:solidFill>
            <a:ln>
              <a:noFill/>
            </a:ln>
            <a:effectLst/>
          </p:spPr>
          <p:txBody>
            <a:bodyPr wrap="none" anchor="ctr"/>
            <a:lstStyle/>
            <a:p>
              <a:endParaRPr lang="en-US"/>
            </a:p>
          </p:txBody>
        </p:sp>
      </p:grpSp>
      <p:grpSp>
        <p:nvGrpSpPr>
          <p:cNvPr id="337" name="Group 336">
            <a:extLst>
              <a:ext uri="{FF2B5EF4-FFF2-40B4-BE49-F238E27FC236}">
                <a16:creationId xmlns:a16="http://schemas.microsoft.com/office/drawing/2014/main" id="{46D61B31-2C39-1A4B-AF71-C060397ABDF0}"/>
              </a:ext>
            </a:extLst>
          </p:cNvPr>
          <p:cNvGrpSpPr/>
          <p:nvPr userDrawn="1"/>
        </p:nvGrpSpPr>
        <p:grpSpPr>
          <a:xfrm>
            <a:off x="5136546" y="1154120"/>
            <a:ext cx="710291" cy="710292"/>
            <a:chOff x="3675006" y="621970"/>
            <a:chExt cx="710291" cy="710292"/>
          </a:xfrm>
        </p:grpSpPr>
        <p:sp>
          <p:nvSpPr>
            <p:cNvPr id="338" name="Rectangle 337">
              <a:extLst>
                <a:ext uri="{FF2B5EF4-FFF2-40B4-BE49-F238E27FC236}">
                  <a16:creationId xmlns:a16="http://schemas.microsoft.com/office/drawing/2014/main" id="{2D0FCEFB-2E21-D740-8A01-14CE63CFB38D}"/>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9" name="Freeform 3">
              <a:extLst>
                <a:ext uri="{FF2B5EF4-FFF2-40B4-BE49-F238E27FC236}">
                  <a16:creationId xmlns:a16="http://schemas.microsoft.com/office/drawing/2014/main" id="{7FFA4FC0-DB11-6746-84E7-24545ABF5C1C}"/>
                </a:ext>
              </a:extLst>
            </p:cNvPr>
            <p:cNvSpPr>
              <a:spLocks noChangeArrowheads="1"/>
            </p:cNvSpPr>
            <p:nvPr/>
          </p:nvSpPr>
          <p:spPr bwMode="auto">
            <a:xfrm>
              <a:off x="3836476" y="731848"/>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FFFFFF"/>
            </a:solidFill>
            <a:ln>
              <a:noFill/>
            </a:ln>
            <a:effectLst/>
          </p:spPr>
          <p:txBody>
            <a:bodyPr wrap="none" anchor="ctr"/>
            <a:lstStyle/>
            <a:p>
              <a:endParaRPr lang="en-US"/>
            </a:p>
          </p:txBody>
        </p:sp>
      </p:grpSp>
      <p:grpSp>
        <p:nvGrpSpPr>
          <p:cNvPr id="340" name="Group 339">
            <a:extLst>
              <a:ext uri="{FF2B5EF4-FFF2-40B4-BE49-F238E27FC236}">
                <a16:creationId xmlns:a16="http://schemas.microsoft.com/office/drawing/2014/main" id="{712A06A7-FAFB-2F49-B789-D3BB9D8C695B}"/>
              </a:ext>
            </a:extLst>
          </p:cNvPr>
          <p:cNvGrpSpPr/>
          <p:nvPr userDrawn="1"/>
        </p:nvGrpSpPr>
        <p:grpSpPr>
          <a:xfrm>
            <a:off x="2937152" y="1154120"/>
            <a:ext cx="710291" cy="710292"/>
            <a:chOff x="1475612" y="621970"/>
            <a:chExt cx="710291" cy="710292"/>
          </a:xfrm>
        </p:grpSpPr>
        <p:sp>
          <p:nvSpPr>
            <p:cNvPr id="341" name="Rectangle 340">
              <a:extLst>
                <a:ext uri="{FF2B5EF4-FFF2-40B4-BE49-F238E27FC236}">
                  <a16:creationId xmlns:a16="http://schemas.microsoft.com/office/drawing/2014/main" id="{E1EE1910-E7E0-0A46-B743-828D7FB17884}"/>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2" name="Freeform 4">
              <a:extLst>
                <a:ext uri="{FF2B5EF4-FFF2-40B4-BE49-F238E27FC236}">
                  <a16:creationId xmlns:a16="http://schemas.microsoft.com/office/drawing/2014/main" id="{FBACE303-E458-8143-AAE7-3DD9110CBC5D}"/>
                </a:ext>
              </a:extLst>
            </p:cNvPr>
            <p:cNvSpPr>
              <a:spLocks noChangeArrowheads="1"/>
            </p:cNvSpPr>
            <p:nvPr/>
          </p:nvSpPr>
          <p:spPr bwMode="auto">
            <a:xfrm>
              <a:off x="1605332" y="759629"/>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FFFFFF"/>
            </a:solidFill>
            <a:ln>
              <a:noFill/>
            </a:ln>
            <a:effectLst/>
          </p:spPr>
          <p:txBody>
            <a:bodyPr wrap="none" anchor="ctr"/>
            <a:lstStyle/>
            <a:p>
              <a:endParaRPr lang="en-US"/>
            </a:p>
          </p:txBody>
        </p:sp>
      </p:grpSp>
      <p:grpSp>
        <p:nvGrpSpPr>
          <p:cNvPr id="343" name="Group 342">
            <a:extLst>
              <a:ext uri="{FF2B5EF4-FFF2-40B4-BE49-F238E27FC236}">
                <a16:creationId xmlns:a16="http://schemas.microsoft.com/office/drawing/2014/main" id="{F4E63E74-F37F-B042-9A5B-C0871937AA6D}"/>
              </a:ext>
            </a:extLst>
          </p:cNvPr>
          <p:cNvGrpSpPr/>
          <p:nvPr userDrawn="1"/>
        </p:nvGrpSpPr>
        <p:grpSpPr>
          <a:xfrm>
            <a:off x="4036849" y="1154120"/>
            <a:ext cx="710291" cy="710292"/>
            <a:chOff x="2575309" y="621970"/>
            <a:chExt cx="710291" cy="710292"/>
          </a:xfrm>
        </p:grpSpPr>
        <p:sp>
          <p:nvSpPr>
            <p:cNvPr id="344" name="Rectangle 343">
              <a:extLst>
                <a:ext uri="{FF2B5EF4-FFF2-40B4-BE49-F238E27FC236}">
                  <a16:creationId xmlns:a16="http://schemas.microsoft.com/office/drawing/2014/main" id="{AB972CEA-99EB-5D47-AAE5-35F6121B7E74}"/>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5" name="Freeform 5">
              <a:extLst>
                <a:ext uri="{FF2B5EF4-FFF2-40B4-BE49-F238E27FC236}">
                  <a16:creationId xmlns:a16="http://schemas.microsoft.com/office/drawing/2014/main" id="{A3684CED-5FBE-D54C-9BD0-0E98CB336BE6}"/>
                </a:ext>
              </a:extLst>
            </p:cNvPr>
            <p:cNvSpPr>
              <a:spLocks noChangeArrowheads="1"/>
            </p:cNvSpPr>
            <p:nvPr/>
          </p:nvSpPr>
          <p:spPr bwMode="auto">
            <a:xfrm>
              <a:off x="2735986" y="767566"/>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FFFFFF"/>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0FC6A7C6-2D62-1346-B076-D963D2FA033D}"/>
              </a:ext>
            </a:extLst>
          </p:cNvPr>
          <p:cNvGrpSpPr/>
          <p:nvPr userDrawn="1"/>
        </p:nvGrpSpPr>
        <p:grpSpPr>
          <a:xfrm>
            <a:off x="6236243" y="1154120"/>
            <a:ext cx="710291" cy="710292"/>
            <a:chOff x="4774703" y="621970"/>
            <a:chExt cx="710291" cy="710292"/>
          </a:xfrm>
        </p:grpSpPr>
        <p:sp>
          <p:nvSpPr>
            <p:cNvPr id="347" name="Rectangle 346">
              <a:extLst>
                <a:ext uri="{FF2B5EF4-FFF2-40B4-BE49-F238E27FC236}">
                  <a16:creationId xmlns:a16="http://schemas.microsoft.com/office/drawing/2014/main" id="{6BB6C66D-016E-D647-ACBC-64FA87A32FB2}"/>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8" name="Freeform 6">
              <a:extLst>
                <a:ext uri="{FF2B5EF4-FFF2-40B4-BE49-F238E27FC236}">
                  <a16:creationId xmlns:a16="http://schemas.microsoft.com/office/drawing/2014/main" id="{8DA43DDB-6945-5242-BFA4-7491EF4B3BAF}"/>
                </a:ext>
              </a:extLst>
            </p:cNvPr>
            <p:cNvSpPr>
              <a:spLocks noChangeArrowheads="1"/>
            </p:cNvSpPr>
            <p:nvPr/>
          </p:nvSpPr>
          <p:spPr bwMode="auto">
            <a:xfrm>
              <a:off x="4855211" y="769548"/>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FFFFFF"/>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594A4D33-ADB9-FA43-BF8C-4238B96B16DF}"/>
              </a:ext>
            </a:extLst>
          </p:cNvPr>
          <p:cNvGrpSpPr/>
          <p:nvPr userDrawn="1"/>
        </p:nvGrpSpPr>
        <p:grpSpPr>
          <a:xfrm>
            <a:off x="7335940" y="1154120"/>
            <a:ext cx="710291" cy="710292"/>
            <a:chOff x="5874400" y="621970"/>
            <a:chExt cx="710291" cy="710292"/>
          </a:xfrm>
        </p:grpSpPr>
        <p:sp>
          <p:nvSpPr>
            <p:cNvPr id="350" name="Rectangle 349">
              <a:extLst>
                <a:ext uri="{FF2B5EF4-FFF2-40B4-BE49-F238E27FC236}">
                  <a16:creationId xmlns:a16="http://schemas.microsoft.com/office/drawing/2014/main" id="{201CEDB0-26BF-B046-BB72-DE70B14AFE07}"/>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1" name="Freeform 7">
              <a:extLst>
                <a:ext uri="{FF2B5EF4-FFF2-40B4-BE49-F238E27FC236}">
                  <a16:creationId xmlns:a16="http://schemas.microsoft.com/office/drawing/2014/main" id="{4ABBA018-2699-7545-AEF8-507FDCA44FE7}"/>
                </a:ext>
              </a:extLst>
            </p:cNvPr>
            <p:cNvSpPr>
              <a:spLocks noChangeArrowheads="1"/>
            </p:cNvSpPr>
            <p:nvPr/>
          </p:nvSpPr>
          <p:spPr bwMode="auto">
            <a:xfrm>
              <a:off x="5923952" y="766773"/>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FFFFFF"/>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A00526CE-1242-074E-8A5D-291AE6D95787}"/>
              </a:ext>
            </a:extLst>
          </p:cNvPr>
          <p:cNvGrpSpPr/>
          <p:nvPr userDrawn="1"/>
        </p:nvGrpSpPr>
        <p:grpSpPr>
          <a:xfrm>
            <a:off x="8435634" y="1154120"/>
            <a:ext cx="710291" cy="710292"/>
            <a:chOff x="6974094" y="621970"/>
            <a:chExt cx="710291" cy="710292"/>
          </a:xfrm>
        </p:grpSpPr>
        <p:sp>
          <p:nvSpPr>
            <p:cNvPr id="353" name="Rectangle 352">
              <a:extLst>
                <a:ext uri="{FF2B5EF4-FFF2-40B4-BE49-F238E27FC236}">
                  <a16:creationId xmlns:a16="http://schemas.microsoft.com/office/drawing/2014/main" id="{86BA48D3-75B3-224F-9B8A-8B57F5CBF677}"/>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4" name="Freeform 8">
              <a:extLst>
                <a:ext uri="{FF2B5EF4-FFF2-40B4-BE49-F238E27FC236}">
                  <a16:creationId xmlns:a16="http://schemas.microsoft.com/office/drawing/2014/main" id="{5EB9B19D-5A42-5E41-B2D0-CED38DBC6D64}"/>
                </a:ext>
              </a:extLst>
            </p:cNvPr>
            <p:cNvSpPr>
              <a:spLocks noChangeArrowheads="1"/>
            </p:cNvSpPr>
            <p:nvPr/>
          </p:nvSpPr>
          <p:spPr bwMode="auto">
            <a:xfrm>
              <a:off x="7083177" y="843766"/>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FFFFFF"/>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39DEBB55-3EB7-2F41-8730-A244030EF034}"/>
              </a:ext>
            </a:extLst>
          </p:cNvPr>
          <p:cNvGrpSpPr/>
          <p:nvPr userDrawn="1"/>
        </p:nvGrpSpPr>
        <p:grpSpPr>
          <a:xfrm>
            <a:off x="5144002" y="2052486"/>
            <a:ext cx="710291" cy="710292"/>
            <a:chOff x="3682462" y="1520336"/>
            <a:chExt cx="710291" cy="710292"/>
          </a:xfrm>
        </p:grpSpPr>
        <p:sp>
          <p:nvSpPr>
            <p:cNvPr id="356" name="Rectangle 355">
              <a:extLst>
                <a:ext uri="{FF2B5EF4-FFF2-40B4-BE49-F238E27FC236}">
                  <a16:creationId xmlns:a16="http://schemas.microsoft.com/office/drawing/2014/main" id="{C4D773E8-5FFA-1C4F-AE6E-C75666905BC5}"/>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7" name="Freeform 13">
              <a:extLst>
                <a:ext uri="{FF2B5EF4-FFF2-40B4-BE49-F238E27FC236}">
                  <a16:creationId xmlns:a16="http://schemas.microsoft.com/office/drawing/2014/main" id="{CBFCF0B9-9700-504F-A54E-72D28C6864E0}"/>
                </a:ext>
              </a:extLst>
            </p:cNvPr>
            <p:cNvSpPr>
              <a:spLocks noChangeArrowheads="1"/>
            </p:cNvSpPr>
            <p:nvPr/>
          </p:nvSpPr>
          <p:spPr bwMode="auto">
            <a:xfrm>
              <a:off x="3809007" y="1641326"/>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FFFFFF"/>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E41C89E1-8D3C-C446-B100-B30B68749B99}"/>
              </a:ext>
            </a:extLst>
          </p:cNvPr>
          <p:cNvGrpSpPr/>
          <p:nvPr userDrawn="1"/>
        </p:nvGrpSpPr>
        <p:grpSpPr>
          <a:xfrm>
            <a:off x="7343396" y="2052486"/>
            <a:ext cx="710291" cy="710292"/>
            <a:chOff x="5881856" y="1520336"/>
            <a:chExt cx="710291" cy="710292"/>
          </a:xfrm>
        </p:grpSpPr>
        <p:sp>
          <p:nvSpPr>
            <p:cNvPr id="359" name="Rectangle 358">
              <a:extLst>
                <a:ext uri="{FF2B5EF4-FFF2-40B4-BE49-F238E27FC236}">
                  <a16:creationId xmlns:a16="http://schemas.microsoft.com/office/drawing/2014/main" id="{309DCBB6-62CF-8D41-8A54-68F65E5C94DB}"/>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0" name="Freeform 14">
              <a:extLst>
                <a:ext uri="{FF2B5EF4-FFF2-40B4-BE49-F238E27FC236}">
                  <a16:creationId xmlns:a16="http://schemas.microsoft.com/office/drawing/2014/main" id="{4528E8E4-9AB8-824D-9426-18A9FA82C386}"/>
                </a:ext>
              </a:extLst>
            </p:cNvPr>
            <p:cNvSpPr>
              <a:spLocks noChangeArrowheads="1"/>
            </p:cNvSpPr>
            <p:nvPr/>
          </p:nvSpPr>
          <p:spPr bwMode="auto">
            <a:xfrm>
              <a:off x="5998876" y="1668313"/>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FFFFFF"/>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D22C9FCE-50BA-2443-AEC5-4D70718CD0B1}"/>
              </a:ext>
            </a:extLst>
          </p:cNvPr>
          <p:cNvGrpSpPr/>
          <p:nvPr userDrawn="1"/>
        </p:nvGrpSpPr>
        <p:grpSpPr>
          <a:xfrm>
            <a:off x="8443090" y="2052486"/>
            <a:ext cx="710291" cy="710292"/>
            <a:chOff x="6981550" y="1520336"/>
            <a:chExt cx="710291" cy="710292"/>
          </a:xfrm>
        </p:grpSpPr>
        <p:sp>
          <p:nvSpPr>
            <p:cNvPr id="362" name="Rectangle 361">
              <a:extLst>
                <a:ext uri="{FF2B5EF4-FFF2-40B4-BE49-F238E27FC236}">
                  <a16:creationId xmlns:a16="http://schemas.microsoft.com/office/drawing/2014/main" id="{C344E692-4AF3-644A-BEC1-28C4D99D24DF}"/>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3" name="Freeform 15">
              <a:extLst>
                <a:ext uri="{FF2B5EF4-FFF2-40B4-BE49-F238E27FC236}">
                  <a16:creationId xmlns:a16="http://schemas.microsoft.com/office/drawing/2014/main" id="{9C6ACD52-9C0D-1243-85C1-8866B432AD56}"/>
                </a:ext>
              </a:extLst>
            </p:cNvPr>
            <p:cNvSpPr>
              <a:spLocks noChangeArrowheads="1"/>
            </p:cNvSpPr>
            <p:nvPr/>
          </p:nvSpPr>
          <p:spPr bwMode="auto">
            <a:xfrm>
              <a:off x="7125917" y="1664345"/>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FFFFFF"/>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0F6DA4A4-2492-B847-9028-435852932E14}"/>
              </a:ext>
            </a:extLst>
          </p:cNvPr>
          <p:cNvGrpSpPr/>
          <p:nvPr userDrawn="1"/>
        </p:nvGrpSpPr>
        <p:grpSpPr>
          <a:xfrm>
            <a:off x="9527983" y="2052486"/>
            <a:ext cx="710291" cy="710292"/>
            <a:chOff x="8066443" y="1520336"/>
            <a:chExt cx="710291" cy="710292"/>
          </a:xfrm>
        </p:grpSpPr>
        <p:sp>
          <p:nvSpPr>
            <p:cNvPr id="365" name="Rectangle 364">
              <a:extLst>
                <a:ext uri="{FF2B5EF4-FFF2-40B4-BE49-F238E27FC236}">
                  <a16:creationId xmlns:a16="http://schemas.microsoft.com/office/drawing/2014/main" id="{F3A07724-3C08-FD47-B1BC-E25C1D952B2A}"/>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6" name="Freeform 16">
              <a:extLst>
                <a:ext uri="{FF2B5EF4-FFF2-40B4-BE49-F238E27FC236}">
                  <a16:creationId xmlns:a16="http://schemas.microsoft.com/office/drawing/2014/main" id="{B7BF94FE-B721-114E-9B23-25D0C032BCC2}"/>
                </a:ext>
              </a:extLst>
            </p:cNvPr>
            <p:cNvSpPr>
              <a:spLocks noChangeArrowheads="1"/>
            </p:cNvSpPr>
            <p:nvPr/>
          </p:nvSpPr>
          <p:spPr bwMode="auto">
            <a:xfrm>
              <a:off x="8196957" y="1650851"/>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FFFFFF"/>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F0B7820B-C58A-C14F-80EC-DFB0435EF43B}"/>
              </a:ext>
            </a:extLst>
          </p:cNvPr>
          <p:cNvGrpSpPr/>
          <p:nvPr userDrawn="1"/>
        </p:nvGrpSpPr>
        <p:grpSpPr>
          <a:xfrm>
            <a:off x="5137970" y="4062353"/>
            <a:ext cx="710291" cy="710292"/>
            <a:chOff x="3676430" y="3530203"/>
            <a:chExt cx="710291" cy="710292"/>
          </a:xfrm>
        </p:grpSpPr>
        <p:sp>
          <p:nvSpPr>
            <p:cNvPr id="368" name="Rectangle 367">
              <a:extLst>
                <a:ext uri="{FF2B5EF4-FFF2-40B4-BE49-F238E27FC236}">
                  <a16:creationId xmlns:a16="http://schemas.microsoft.com/office/drawing/2014/main" id="{33B09B99-2133-3A41-9241-35579DB01D05}"/>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9" name="Freeform 17">
              <a:extLst>
                <a:ext uri="{FF2B5EF4-FFF2-40B4-BE49-F238E27FC236}">
                  <a16:creationId xmlns:a16="http://schemas.microsoft.com/office/drawing/2014/main" id="{98EB210D-F7F8-CB48-A8E4-C25444345E4D}"/>
                </a:ext>
              </a:extLst>
            </p:cNvPr>
            <p:cNvSpPr>
              <a:spLocks noChangeArrowheads="1"/>
            </p:cNvSpPr>
            <p:nvPr/>
          </p:nvSpPr>
          <p:spPr bwMode="auto">
            <a:xfrm>
              <a:off x="3852981" y="3655956"/>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FFFFFF"/>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8A15AAC4-3BFE-164B-B279-305BC6D0D35B}"/>
              </a:ext>
            </a:extLst>
          </p:cNvPr>
          <p:cNvGrpSpPr/>
          <p:nvPr userDrawn="1"/>
        </p:nvGrpSpPr>
        <p:grpSpPr>
          <a:xfrm>
            <a:off x="9520527" y="3030776"/>
            <a:ext cx="710291" cy="710292"/>
            <a:chOff x="8058987" y="2498626"/>
            <a:chExt cx="710291" cy="710292"/>
          </a:xfrm>
        </p:grpSpPr>
        <p:sp>
          <p:nvSpPr>
            <p:cNvPr id="371" name="Rectangle 370">
              <a:extLst>
                <a:ext uri="{FF2B5EF4-FFF2-40B4-BE49-F238E27FC236}">
                  <a16:creationId xmlns:a16="http://schemas.microsoft.com/office/drawing/2014/main" id="{C495D38D-BD0A-0C4C-92F9-2CCCC2BFB8DC}"/>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2" name="Freeform 18">
              <a:extLst>
                <a:ext uri="{FF2B5EF4-FFF2-40B4-BE49-F238E27FC236}">
                  <a16:creationId xmlns:a16="http://schemas.microsoft.com/office/drawing/2014/main" id="{6A33C0C7-7C6D-2643-8770-7EA8975E5D7E}"/>
                </a:ext>
              </a:extLst>
            </p:cNvPr>
            <p:cNvSpPr>
              <a:spLocks noChangeArrowheads="1"/>
            </p:cNvSpPr>
            <p:nvPr/>
          </p:nvSpPr>
          <p:spPr bwMode="auto">
            <a:xfrm>
              <a:off x="8200613" y="2613266"/>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FFFFFF"/>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45C051EF-BCB8-AF44-BAF9-141F17B72AB4}"/>
              </a:ext>
            </a:extLst>
          </p:cNvPr>
          <p:cNvGrpSpPr/>
          <p:nvPr userDrawn="1"/>
        </p:nvGrpSpPr>
        <p:grpSpPr>
          <a:xfrm>
            <a:off x="2938576" y="4062353"/>
            <a:ext cx="710291" cy="710292"/>
            <a:chOff x="1477036" y="3530203"/>
            <a:chExt cx="710291" cy="710292"/>
          </a:xfrm>
        </p:grpSpPr>
        <p:sp>
          <p:nvSpPr>
            <p:cNvPr id="374" name="Rectangle 373">
              <a:extLst>
                <a:ext uri="{FF2B5EF4-FFF2-40B4-BE49-F238E27FC236}">
                  <a16:creationId xmlns:a16="http://schemas.microsoft.com/office/drawing/2014/main" id="{3E3182AC-4909-434E-B36A-C353AF1211CE}"/>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5" name="Freeform 21">
              <a:extLst>
                <a:ext uri="{FF2B5EF4-FFF2-40B4-BE49-F238E27FC236}">
                  <a16:creationId xmlns:a16="http://schemas.microsoft.com/office/drawing/2014/main" id="{482FB653-74DD-3F42-BB51-B7988C6B5FEB}"/>
                </a:ext>
              </a:extLst>
            </p:cNvPr>
            <p:cNvSpPr>
              <a:spLocks noChangeArrowheads="1"/>
            </p:cNvSpPr>
            <p:nvPr/>
          </p:nvSpPr>
          <p:spPr bwMode="auto">
            <a:xfrm>
              <a:off x="1594056" y="3647224"/>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FFFFFF"/>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51F42C24-013D-8C46-909B-3CEFFA795C5E}"/>
              </a:ext>
            </a:extLst>
          </p:cNvPr>
          <p:cNvGrpSpPr/>
          <p:nvPr userDrawn="1"/>
        </p:nvGrpSpPr>
        <p:grpSpPr>
          <a:xfrm>
            <a:off x="8437058" y="4062353"/>
            <a:ext cx="710291" cy="710292"/>
            <a:chOff x="6975518" y="3530203"/>
            <a:chExt cx="710291" cy="710292"/>
          </a:xfrm>
        </p:grpSpPr>
        <p:sp>
          <p:nvSpPr>
            <p:cNvPr id="380" name="Rectangle 379">
              <a:extLst>
                <a:ext uri="{FF2B5EF4-FFF2-40B4-BE49-F238E27FC236}">
                  <a16:creationId xmlns:a16="http://schemas.microsoft.com/office/drawing/2014/main" id="{B9709E10-3D51-2345-A2B3-790C922A92ED}"/>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1" name="Freeform 25">
              <a:extLst>
                <a:ext uri="{FF2B5EF4-FFF2-40B4-BE49-F238E27FC236}">
                  <a16:creationId xmlns:a16="http://schemas.microsoft.com/office/drawing/2014/main" id="{39AB3E81-FDFD-5C49-9C17-02881F1C7D00}"/>
                </a:ext>
              </a:extLst>
            </p:cNvPr>
            <p:cNvSpPr>
              <a:spLocks noChangeArrowheads="1"/>
            </p:cNvSpPr>
            <p:nvPr/>
          </p:nvSpPr>
          <p:spPr bwMode="auto">
            <a:xfrm>
              <a:off x="7093332" y="3660718"/>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FFFFFF"/>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086A4A88-2080-E543-8545-5A79B508419E}"/>
              </a:ext>
            </a:extLst>
          </p:cNvPr>
          <p:cNvGrpSpPr/>
          <p:nvPr userDrawn="1"/>
        </p:nvGrpSpPr>
        <p:grpSpPr>
          <a:xfrm>
            <a:off x="4038273" y="4062353"/>
            <a:ext cx="710291" cy="710292"/>
            <a:chOff x="2576733" y="3530203"/>
            <a:chExt cx="710291" cy="710292"/>
          </a:xfrm>
        </p:grpSpPr>
        <p:sp>
          <p:nvSpPr>
            <p:cNvPr id="383" name="Rectangle 382">
              <a:extLst>
                <a:ext uri="{FF2B5EF4-FFF2-40B4-BE49-F238E27FC236}">
                  <a16:creationId xmlns:a16="http://schemas.microsoft.com/office/drawing/2014/main" id="{0FB853FE-3F11-6748-A651-4FA2CF2E660F}"/>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4" name="Freeform 26">
              <a:extLst>
                <a:ext uri="{FF2B5EF4-FFF2-40B4-BE49-F238E27FC236}">
                  <a16:creationId xmlns:a16="http://schemas.microsoft.com/office/drawing/2014/main" id="{F46A114E-DB53-6341-8273-5EFBF535E7B7}"/>
                </a:ext>
              </a:extLst>
            </p:cNvPr>
            <p:cNvSpPr>
              <a:spLocks noChangeArrowheads="1"/>
            </p:cNvSpPr>
            <p:nvPr/>
          </p:nvSpPr>
          <p:spPr bwMode="auto">
            <a:xfrm>
              <a:off x="2717566" y="3671037"/>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FFFFFF"/>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D2C3A065-6281-254F-9058-DF2307641C5A}"/>
              </a:ext>
            </a:extLst>
          </p:cNvPr>
          <p:cNvGrpSpPr/>
          <p:nvPr userDrawn="1"/>
        </p:nvGrpSpPr>
        <p:grpSpPr>
          <a:xfrm>
            <a:off x="6237667" y="4062353"/>
            <a:ext cx="710291" cy="710292"/>
            <a:chOff x="4776127" y="3530203"/>
            <a:chExt cx="710291" cy="710292"/>
          </a:xfrm>
        </p:grpSpPr>
        <p:sp>
          <p:nvSpPr>
            <p:cNvPr id="386" name="Rectangle 385">
              <a:extLst>
                <a:ext uri="{FF2B5EF4-FFF2-40B4-BE49-F238E27FC236}">
                  <a16:creationId xmlns:a16="http://schemas.microsoft.com/office/drawing/2014/main" id="{C4FEC96C-DC70-F441-B656-30EB287A8D9D}"/>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7" name="Freeform 27">
              <a:extLst>
                <a:ext uri="{FF2B5EF4-FFF2-40B4-BE49-F238E27FC236}">
                  <a16:creationId xmlns:a16="http://schemas.microsoft.com/office/drawing/2014/main" id="{A3B94DE8-5978-8245-A3C0-817CD744E74C}"/>
                </a:ext>
              </a:extLst>
            </p:cNvPr>
            <p:cNvSpPr>
              <a:spLocks noChangeArrowheads="1"/>
            </p:cNvSpPr>
            <p:nvPr/>
          </p:nvSpPr>
          <p:spPr bwMode="auto">
            <a:xfrm>
              <a:off x="4906641" y="3660718"/>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FFFFFF"/>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1755D25A-9BA7-024A-8ED5-BF51E45CE7F8}"/>
              </a:ext>
            </a:extLst>
          </p:cNvPr>
          <p:cNvGrpSpPr/>
          <p:nvPr userDrawn="1"/>
        </p:nvGrpSpPr>
        <p:grpSpPr>
          <a:xfrm>
            <a:off x="7337364" y="4062353"/>
            <a:ext cx="710291" cy="710292"/>
            <a:chOff x="5875824" y="3530203"/>
            <a:chExt cx="710291" cy="710292"/>
          </a:xfrm>
        </p:grpSpPr>
        <p:sp>
          <p:nvSpPr>
            <p:cNvPr id="389" name="Rectangle 388">
              <a:extLst>
                <a:ext uri="{FF2B5EF4-FFF2-40B4-BE49-F238E27FC236}">
                  <a16:creationId xmlns:a16="http://schemas.microsoft.com/office/drawing/2014/main" id="{B9317E95-E949-CA45-81E4-9FE0554CD89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0" name="Freeform 28">
              <a:extLst>
                <a:ext uri="{FF2B5EF4-FFF2-40B4-BE49-F238E27FC236}">
                  <a16:creationId xmlns:a16="http://schemas.microsoft.com/office/drawing/2014/main" id="{3A44ECBF-0521-3D40-BCF8-9A515FCCD438}"/>
                </a:ext>
              </a:extLst>
            </p:cNvPr>
            <p:cNvSpPr>
              <a:spLocks noChangeArrowheads="1"/>
            </p:cNvSpPr>
            <p:nvPr/>
          </p:nvSpPr>
          <p:spPr bwMode="auto">
            <a:xfrm>
              <a:off x="6006338" y="3660718"/>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FFFFFF"/>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18ACAEDA-3235-C342-B676-50C3587EA0D9}"/>
              </a:ext>
            </a:extLst>
          </p:cNvPr>
          <p:cNvGrpSpPr/>
          <p:nvPr userDrawn="1"/>
        </p:nvGrpSpPr>
        <p:grpSpPr>
          <a:xfrm>
            <a:off x="2937152" y="3030776"/>
            <a:ext cx="710291" cy="710292"/>
            <a:chOff x="1475612" y="2498626"/>
            <a:chExt cx="710291" cy="710292"/>
          </a:xfrm>
        </p:grpSpPr>
        <p:sp>
          <p:nvSpPr>
            <p:cNvPr id="395" name="Rectangle 394">
              <a:extLst>
                <a:ext uri="{FF2B5EF4-FFF2-40B4-BE49-F238E27FC236}">
                  <a16:creationId xmlns:a16="http://schemas.microsoft.com/office/drawing/2014/main" id="{49DDD3E8-639A-FC4F-BC41-F40B0E1F2E98}"/>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6" name="Freeform 30">
              <a:extLst>
                <a:ext uri="{FF2B5EF4-FFF2-40B4-BE49-F238E27FC236}">
                  <a16:creationId xmlns:a16="http://schemas.microsoft.com/office/drawing/2014/main" id="{A993D651-127E-A140-92C2-8124B5439E92}"/>
                </a:ext>
              </a:extLst>
            </p:cNvPr>
            <p:cNvSpPr>
              <a:spLocks noChangeArrowheads="1"/>
            </p:cNvSpPr>
            <p:nvPr/>
          </p:nvSpPr>
          <p:spPr bwMode="auto">
            <a:xfrm>
              <a:off x="1675976" y="2613266"/>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FFFFFF"/>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BCA080D3-D385-3C4F-9A95-E2C36D3F6698}"/>
              </a:ext>
            </a:extLst>
          </p:cNvPr>
          <p:cNvGrpSpPr/>
          <p:nvPr userDrawn="1"/>
        </p:nvGrpSpPr>
        <p:grpSpPr>
          <a:xfrm>
            <a:off x="4036849" y="3030776"/>
            <a:ext cx="710291" cy="710292"/>
            <a:chOff x="2575309" y="2498626"/>
            <a:chExt cx="710291" cy="710292"/>
          </a:xfrm>
        </p:grpSpPr>
        <p:sp>
          <p:nvSpPr>
            <p:cNvPr id="398" name="Rectangle 397">
              <a:extLst>
                <a:ext uri="{FF2B5EF4-FFF2-40B4-BE49-F238E27FC236}">
                  <a16:creationId xmlns:a16="http://schemas.microsoft.com/office/drawing/2014/main" id="{95621C7B-60DC-A443-8024-6AE1267F6815}"/>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9" name="Freeform 31">
              <a:extLst>
                <a:ext uri="{FF2B5EF4-FFF2-40B4-BE49-F238E27FC236}">
                  <a16:creationId xmlns:a16="http://schemas.microsoft.com/office/drawing/2014/main" id="{ABACCCF3-3FB9-B448-BFC5-77483F81B4EE}"/>
                </a:ext>
              </a:extLst>
            </p:cNvPr>
            <p:cNvSpPr>
              <a:spLocks noChangeArrowheads="1"/>
            </p:cNvSpPr>
            <p:nvPr/>
          </p:nvSpPr>
          <p:spPr bwMode="auto">
            <a:xfrm>
              <a:off x="2689948" y="2698991"/>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FFFFFF"/>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0549D643-DAAA-E546-A302-ACE893675319}"/>
              </a:ext>
            </a:extLst>
          </p:cNvPr>
          <p:cNvGrpSpPr/>
          <p:nvPr userDrawn="1"/>
        </p:nvGrpSpPr>
        <p:grpSpPr>
          <a:xfrm>
            <a:off x="5145426" y="5060728"/>
            <a:ext cx="710291" cy="710292"/>
            <a:chOff x="3683886" y="4528578"/>
            <a:chExt cx="710291" cy="710292"/>
          </a:xfrm>
        </p:grpSpPr>
        <p:sp>
          <p:nvSpPr>
            <p:cNvPr id="401" name="Rectangle 400">
              <a:extLst>
                <a:ext uri="{FF2B5EF4-FFF2-40B4-BE49-F238E27FC236}">
                  <a16:creationId xmlns:a16="http://schemas.microsoft.com/office/drawing/2014/main" id="{608F11FF-39BD-9E4A-8B14-BE2643AD5A1E}"/>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2" name="Freeform 33">
              <a:extLst>
                <a:ext uri="{FF2B5EF4-FFF2-40B4-BE49-F238E27FC236}">
                  <a16:creationId xmlns:a16="http://schemas.microsoft.com/office/drawing/2014/main" id="{EB4FF552-D4BA-DF4D-8478-DD168C59D95D}"/>
                </a:ext>
              </a:extLst>
            </p:cNvPr>
            <p:cNvSpPr>
              <a:spLocks noChangeArrowheads="1"/>
            </p:cNvSpPr>
            <p:nvPr/>
          </p:nvSpPr>
          <p:spPr bwMode="auto">
            <a:xfrm>
              <a:off x="3805669" y="4668618"/>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FFFFFF"/>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8E01727-B427-294B-A4A2-B71ECCE74FFA}"/>
              </a:ext>
            </a:extLst>
          </p:cNvPr>
          <p:cNvGrpSpPr/>
          <p:nvPr userDrawn="1"/>
        </p:nvGrpSpPr>
        <p:grpSpPr>
          <a:xfrm>
            <a:off x="6245123" y="5060728"/>
            <a:ext cx="710291" cy="710292"/>
            <a:chOff x="4783583" y="4528578"/>
            <a:chExt cx="710291" cy="710292"/>
          </a:xfrm>
        </p:grpSpPr>
        <p:sp>
          <p:nvSpPr>
            <p:cNvPr id="404" name="Rectangle 403">
              <a:extLst>
                <a:ext uri="{FF2B5EF4-FFF2-40B4-BE49-F238E27FC236}">
                  <a16:creationId xmlns:a16="http://schemas.microsoft.com/office/drawing/2014/main" id="{D40AF665-E06C-1342-9A36-F8DC246036ED}"/>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5" name="Freeform 34">
              <a:extLst>
                <a:ext uri="{FF2B5EF4-FFF2-40B4-BE49-F238E27FC236}">
                  <a16:creationId xmlns:a16="http://schemas.microsoft.com/office/drawing/2014/main" id="{F8F67666-8668-6545-80E8-97FD9ADE3500}"/>
                </a:ext>
              </a:extLst>
            </p:cNvPr>
            <p:cNvSpPr>
              <a:spLocks noChangeArrowheads="1"/>
            </p:cNvSpPr>
            <p:nvPr/>
          </p:nvSpPr>
          <p:spPr bwMode="auto">
            <a:xfrm>
              <a:off x="4914097" y="4659093"/>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FFFFFF"/>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FD0F714E-D28E-F548-954A-EB8870509155}"/>
              </a:ext>
            </a:extLst>
          </p:cNvPr>
          <p:cNvGrpSpPr/>
          <p:nvPr userDrawn="1"/>
        </p:nvGrpSpPr>
        <p:grpSpPr>
          <a:xfrm>
            <a:off x="7344820" y="5060728"/>
            <a:ext cx="710291" cy="710292"/>
            <a:chOff x="5883280" y="4528578"/>
            <a:chExt cx="710291" cy="710292"/>
          </a:xfrm>
        </p:grpSpPr>
        <p:sp>
          <p:nvSpPr>
            <p:cNvPr id="407" name="Rectangle 406">
              <a:extLst>
                <a:ext uri="{FF2B5EF4-FFF2-40B4-BE49-F238E27FC236}">
                  <a16:creationId xmlns:a16="http://schemas.microsoft.com/office/drawing/2014/main" id="{B9952144-EA4B-DA48-862D-4EF750A11288}"/>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8" name="Freeform 35">
              <a:extLst>
                <a:ext uri="{FF2B5EF4-FFF2-40B4-BE49-F238E27FC236}">
                  <a16:creationId xmlns:a16="http://schemas.microsoft.com/office/drawing/2014/main" id="{AEEAAEC6-C18D-5C47-BA1F-EAD5A1D3FDA5}"/>
                </a:ext>
              </a:extLst>
            </p:cNvPr>
            <p:cNvSpPr>
              <a:spLocks noChangeArrowheads="1"/>
            </p:cNvSpPr>
            <p:nvPr/>
          </p:nvSpPr>
          <p:spPr bwMode="auto">
            <a:xfrm>
              <a:off x="6013794" y="4657018"/>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FFFFFF"/>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35DDF5BE-4372-BF4B-B6DC-AC2AB8DC7485}"/>
              </a:ext>
            </a:extLst>
          </p:cNvPr>
          <p:cNvGrpSpPr/>
          <p:nvPr userDrawn="1"/>
        </p:nvGrpSpPr>
        <p:grpSpPr>
          <a:xfrm>
            <a:off x="9529407" y="5060728"/>
            <a:ext cx="710291" cy="710292"/>
            <a:chOff x="8067867" y="4528578"/>
            <a:chExt cx="710291" cy="710292"/>
          </a:xfrm>
        </p:grpSpPr>
        <p:sp>
          <p:nvSpPr>
            <p:cNvPr id="410" name="Rectangle 409">
              <a:extLst>
                <a:ext uri="{FF2B5EF4-FFF2-40B4-BE49-F238E27FC236}">
                  <a16:creationId xmlns:a16="http://schemas.microsoft.com/office/drawing/2014/main" id="{CCAF9E8C-18EF-934A-8C3F-7FCECF1DB4C1}"/>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1" name="Freeform 1">
              <a:extLst>
                <a:ext uri="{FF2B5EF4-FFF2-40B4-BE49-F238E27FC236}">
                  <a16:creationId xmlns:a16="http://schemas.microsoft.com/office/drawing/2014/main" id="{59876C4C-753A-524F-B58D-DFEC7121552E}"/>
                </a:ext>
              </a:extLst>
            </p:cNvPr>
            <p:cNvSpPr>
              <a:spLocks noChangeArrowheads="1"/>
            </p:cNvSpPr>
            <p:nvPr/>
          </p:nvSpPr>
          <p:spPr bwMode="auto">
            <a:xfrm>
              <a:off x="8188062" y="4663856"/>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FFFFFF"/>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BD467C9C-5B10-6546-BE79-AB56A93BBBEE}"/>
              </a:ext>
            </a:extLst>
          </p:cNvPr>
          <p:cNvGrpSpPr/>
          <p:nvPr userDrawn="1"/>
        </p:nvGrpSpPr>
        <p:grpSpPr>
          <a:xfrm>
            <a:off x="8444514" y="5060728"/>
            <a:ext cx="710291" cy="710292"/>
            <a:chOff x="6982974" y="4528578"/>
            <a:chExt cx="710291" cy="710292"/>
          </a:xfrm>
        </p:grpSpPr>
        <p:sp>
          <p:nvSpPr>
            <p:cNvPr id="413" name="Rectangle 412">
              <a:extLst>
                <a:ext uri="{FF2B5EF4-FFF2-40B4-BE49-F238E27FC236}">
                  <a16:creationId xmlns:a16="http://schemas.microsoft.com/office/drawing/2014/main" id="{A49A1D4B-6765-1A46-9673-A8C84EB69CF2}"/>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4" name="Freeform 2">
              <a:extLst>
                <a:ext uri="{FF2B5EF4-FFF2-40B4-BE49-F238E27FC236}">
                  <a16:creationId xmlns:a16="http://schemas.microsoft.com/office/drawing/2014/main" id="{414F1251-0FB3-7C41-8330-2E737B2EE7CC}"/>
                </a:ext>
              </a:extLst>
            </p:cNvPr>
            <p:cNvSpPr>
              <a:spLocks noChangeArrowheads="1"/>
            </p:cNvSpPr>
            <p:nvPr/>
          </p:nvSpPr>
          <p:spPr bwMode="auto">
            <a:xfrm>
              <a:off x="7113488" y="4659093"/>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FFFFFF"/>
            </a:solidFill>
            <a:ln>
              <a:noFill/>
            </a:ln>
            <a:effectLst/>
          </p:spPr>
          <p:txBody>
            <a:bodyPr wrap="none" anchor="ctr"/>
            <a:lstStyle/>
            <a:p>
              <a:endParaRPr lang="en-US"/>
            </a:p>
          </p:txBody>
        </p:sp>
      </p:grpSp>
      <p:grpSp>
        <p:nvGrpSpPr>
          <p:cNvPr id="161" name="Group 324">
            <a:extLst>
              <a:ext uri="{FF2B5EF4-FFF2-40B4-BE49-F238E27FC236}">
                <a16:creationId xmlns:a16="http://schemas.microsoft.com/office/drawing/2014/main" id="{ABB4F1C3-E90C-F243-AA0F-E545862AA539}"/>
              </a:ext>
            </a:extLst>
          </p:cNvPr>
          <p:cNvGrpSpPr/>
          <p:nvPr userDrawn="1"/>
        </p:nvGrpSpPr>
        <p:grpSpPr>
          <a:xfrm>
            <a:off x="1814233" y="5058653"/>
            <a:ext cx="710291" cy="710292"/>
            <a:chOff x="384795" y="4528578"/>
            <a:chExt cx="710291" cy="710292"/>
          </a:xfrm>
        </p:grpSpPr>
        <p:sp>
          <p:nvSpPr>
            <p:cNvPr id="162" name="Rectangle 325">
              <a:extLst>
                <a:ext uri="{FF2B5EF4-FFF2-40B4-BE49-F238E27FC236}">
                  <a16:creationId xmlns:a16="http://schemas.microsoft.com/office/drawing/2014/main" id="{3136B1DD-4BE4-9B47-B1C0-5F73702FA813}"/>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63" name="Freeform 12">
              <a:extLst>
                <a:ext uri="{FF2B5EF4-FFF2-40B4-BE49-F238E27FC236}">
                  <a16:creationId xmlns:a16="http://schemas.microsoft.com/office/drawing/2014/main" id="{C3E201A5-0B1C-9149-B31F-CD83E852359D}"/>
                </a:ext>
              </a:extLst>
            </p:cNvPr>
            <p:cNvSpPr>
              <a:spLocks noChangeArrowheads="1"/>
            </p:cNvSpPr>
            <p:nvPr/>
          </p:nvSpPr>
          <p:spPr bwMode="auto">
            <a:xfrm>
              <a:off x="495465" y="4659887"/>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FFFFFF"/>
            </a:solidFill>
            <a:ln>
              <a:noFill/>
            </a:ln>
            <a:effectLst/>
          </p:spPr>
          <p:txBody>
            <a:bodyPr wrap="none" anchor="ctr"/>
            <a:lstStyle/>
            <a:p>
              <a:endParaRPr lang="en-US"/>
            </a:p>
          </p:txBody>
        </p:sp>
      </p:grpSp>
      <p:grpSp>
        <p:nvGrpSpPr>
          <p:cNvPr id="164" name="Group 375">
            <a:extLst>
              <a:ext uri="{FF2B5EF4-FFF2-40B4-BE49-F238E27FC236}">
                <a16:creationId xmlns:a16="http://schemas.microsoft.com/office/drawing/2014/main" id="{D08453D5-A218-7A41-80B9-777CEDA59879}"/>
              </a:ext>
            </a:extLst>
          </p:cNvPr>
          <p:cNvGrpSpPr/>
          <p:nvPr userDrawn="1"/>
        </p:nvGrpSpPr>
        <p:grpSpPr>
          <a:xfrm>
            <a:off x="1814233" y="4080231"/>
            <a:ext cx="710291" cy="710292"/>
            <a:chOff x="377339" y="3530203"/>
            <a:chExt cx="710291" cy="710292"/>
          </a:xfrm>
        </p:grpSpPr>
        <p:sp>
          <p:nvSpPr>
            <p:cNvPr id="165" name="Rectangle 376">
              <a:extLst>
                <a:ext uri="{FF2B5EF4-FFF2-40B4-BE49-F238E27FC236}">
                  <a16:creationId xmlns:a16="http://schemas.microsoft.com/office/drawing/2014/main" id="{376CDD5E-4254-EF4A-AEE8-C2B975A7D096}"/>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66" name="Freeform 22">
              <a:extLst>
                <a:ext uri="{FF2B5EF4-FFF2-40B4-BE49-F238E27FC236}">
                  <a16:creationId xmlns:a16="http://schemas.microsoft.com/office/drawing/2014/main" id="{F70DACF3-3D91-6F49-9A1B-EC58BDA4193E}"/>
                </a:ext>
              </a:extLst>
            </p:cNvPr>
            <p:cNvSpPr>
              <a:spLocks noChangeArrowheads="1"/>
            </p:cNvSpPr>
            <p:nvPr/>
          </p:nvSpPr>
          <p:spPr bwMode="auto">
            <a:xfrm>
              <a:off x="548334" y="3645637"/>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FFFFFF"/>
            </a:solidFill>
            <a:ln>
              <a:noFill/>
            </a:ln>
            <a:effectLst/>
          </p:spPr>
          <p:txBody>
            <a:bodyPr wrap="none" anchor="ctr"/>
            <a:lstStyle/>
            <a:p>
              <a:endParaRPr lang="en-US"/>
            </a:p>
          </p:txBody>
        </p:sp>
      </p:grpSp>
      <p:grpSp>
        <p:nvGrpSpPr>
          <p:cNvPr id="170" name="Group 390">
            <a:extLst>
              <a:ext uri="{FF2B5EF4-FFF2-40B4-BE49-F238E27FC236}">
                <a16:creationId xmlns:a16="http://schemas.microsoft.com/office/drawing/2014/main" id="{FC1B9582-B2B1-C64C-86EF-0E5576A69F05}"/>
              </a:ext>
            </a:extLst>
          </p:cNvPr>
          <p:cNvGrpSpPr/>
          <p:nvPr userDrawn="1"/>
        </p:nvGrpSpPr>
        <p:grpSpPr>
          <a:xfrm>
            <a:off x="1814396" y="3054632"/>
            <a:ext cx="710291" cy="710292"/>
            <a:chOff x="375915" y="2498626"/>
            <a:chExt cx="710291" cy="710292"/>
          </a:xfrm>
        </p:grpSpPr>
        <p:sp>
          <p:nvSpPr>
            <p:cNvPr id="171" name="Rectangle 391">
              <a:extLst>
                <a:ext uri="{FF2B5EF4-FFF2-40B4-BE49-F238E27FC236}">
                  <a16:creationId xmlns:a16="http://schemas.microsoft.com/office/drawing/2014/main" id="{E8E765AB-31BB-9843-890E-32A39CF503D6}"/>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74" name="Freeform 29">
              <a:extLst>
                <a:ext uri="{FF2B5EF4-FFF2-40B4-BE49-F238E27FC236}">
                  <a16:creationId xmlns:a16="http://schemas.microsoft.com/office/drawing/2014/main" id="{77884CA8-2581-F94E-9F10-C3719C0DC5C2}"/>
                </a:ext>
              </a:extLst>
            </p:cNvPr>
            <p:cNvSpPr>
              <a:spLocks noChangeArrowheads="1"/>
            </p:cNvSpPr>
            <p:nvPr/>
          </p:nvSpPr>
          <p:spPr bwMode="auto">
            <a:xfrm>
              <a:off x="577073" y="2613266"/>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FFFFFF"/>
            </a:solidFill>
            <a:ln>
              <a:noFill/>
            </a:ln>
            <a:effectLst/>
          </p:spPr>
          <p:txBody>
            <a:bodyPr wrap="none" anchor="ctr"/>
            <a:lstStyle/>
            <a:p>
              <a:endParaRPr lang="en-US"/>
            </a:p>
          </p:txBody>
        </p:sp>
      </p:grpSp>
      <p:grpSp>
        <p:nvGrpSpPr>
          <p:cNvPr id="2" name="Group 1">
            <a:extLst>
              <a:ext uri="{FF2B5EF4-FFF2-40B4-BE49-F238E27FC236}">
                <a16:creationId xmlns:a16="http://schemas.microsoft.com/office/drawing/2014/main" id="{503D2BFD-0708-3847-86F6-EAB2EE6B3A98}"/>
              </a:ext>
            </a:extLst>
          </p:cNvPr>
          <p:cNvGrpSpPr/>
          <p:nvPr userDrawn="1"/>
        </p:nvGrpSpPr>
        <p:grpSpPr>
          <a:xfrm>
            <a:off x="766743" y="1154120"/>
            <a:ext cx="710291" cy="710292"/>
            <a:chOff x="766743" y="1154120"/>
            <a:chExt cx="710291" cy="710292"/>
          </a:xfrm>
        </p:grpSpPr>
        <p:sp>
          <p:nvSpPr>
            <p:cNvPr id="127" name="Rectangle 352">
              <a:extLst>
                <a:ext uri="{FF2B5EF4-FFF2-40B4-BE49-F238E27FC236}">
                  <a16:creationId xmlns:a16="http://schemas.microsoft.com/office/drawing/2014/main" id="{A41754A5-0C22-4A4A-B043-D13328156CF9}"/>
                </a:ext>
              </a:extLst>
            </p:cNvPr>
            <p:cNvSpPr/>
            <p:nvPr/>
          </p:nvSpPr>
          <p:spPr>
            <a:xfrm>
              <a:off x="766743" y="115412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1" name="Graphic 150">
              <a:extLst>
                <a:ext uri="{FF2B5EF4-FFF2-40B4-BE49-F238E27FC236}">
                  <a16:creationId xmlns:a16="http://schemas.microsoft.com/office/drawing/2014/main" id="{BDD08D24-DE05-1947-B286-80B2E1ABB64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63243" y="1383260"/>
              <a:ext cx="517290" cy="252013"/>
            </a:xfrm>
            <a:prstGeom prst="rect">
              <a:avLst/>
            </a:prstGeom>
          </p:spPr>
        </p:pic>
      </p:grpSp>
      <p:grpSp>
        <p:nvGrpSpPr>
          <p:cNvPr id="3" name="Group 2">
            <a:extLst>
              <a:ext uri="{FF2B5EF4-FFF2-40B4-BE49-F238E27FC236}">
                <a16:creationId xmlns:a16="http://schemas.microsoft.com/office/drawing/2014/main" id="{B59014C5-7AAA-E149-B0BE-195C43FDB00B}"/>
              </a:ext>
            </a:extLst>
          </p:cNvPr>
          <p:cNvGrpSpPr/>
          <p:nvPr userDrawn="1"/>
        </p:nvGrpSpPr>
        <p:grpSpPr>
          <a:xfrm>
            <a:off x="762495" y="2052486"/>
            <a:ext cx="710291" cy="710292"/>
            <a:chOff x="762495" y="2052486"/>
            <a:chExt cx="710291" cy="710292"/>
          </a:xfrm>
        </p:grpSpPr>
        <p:sp>
          <p:nvSpPr>
            <p:cNvPr id="133" name="Rectangle 307">
              <a:extLst>
                <a:ext uri="{FF2B5EF4-FFF2-40B4-BE49-F238E27FC236}">
                  <a16:creationId xmlns:a16="http://schemas.microsoft.com/office/drawing/2014/main" id="{7073B7F1-1EB4-2F4C-9397-98D30C497352}"/>
                </a:ext>
              </a:extLst>
            </p:cNvPr>
            <p:cNvSpPr/>
            <p:nvPr/>
          </p:nvSpPr>
          <p:spPr>
            <a:xfrm>
              <a:off x="762495" y="205248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4" name="Graphic 153">
              <a:extLst>
                <a:ext uri="{FF2B5EF4-FFF2-40B4-BE49-F238E27FC236}">
                  <a16:creationId xmlns:a16="http://schemas.microsoft.com/office/drawing/2014/main" id="{1EEA2A35-8452-6843-9B61-71B17E700A48}"/>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823" y="2124616"/>
              <a:ext cx="337634" cy="566032"/>
            </a:xfrm>
            <a:prstGeom prst="rect">
              <a:avLst/>
            </a:prstGeom>
          </p:spPr>
        </p:pic>
      </p:grpSp>
      <p:grpSp>
        <p:nvGrpSpPr>
          <p:cNvPr id="15" name="Group 14">
            <a:extLst>
              <a:ext uri="{FF2B5EF4-FFF2-40B4-BE49-F238E27FC236}">
                <a16:creationId xmlns:a16="http://schemas.microsoft.com/office/drawing/2014/main" id="{6A9162BF-900D-874F-8D46-089DA49EECF5}"/>
              </a:ext>
            </a:extLst>
          </p:cNvPr>
          <p:cNvGrpSpPr/>
          <p:nvPr userDrawn="1"/>
        </p:nvGrpSpPr>
        <p:grpSpPr>
          <a:xfrm>
            <a:off x="762494" y="3052540"/>
            <a:ext cx="710291" cy="710292"/>
            <a:chOff x="762494" y="3052540"/>
            <a:chExt cx="710291" cy="710292"/>
          </a:xfrm>
        </p:grpSpPr>
        <p:sp>
          <p:nvSpPr>
            <p:cNvPr id="157" name="Rectangle 307">
              <a:extLst>
                <a:ext uri="{FF2B5EF4-FFF2-40B4-BE49-F238E27FC236}">
                  <a16:creationId xmlns:a16="http://schemas.microsoft.com/office/drawing/2014/main" id="{C7E004AF-8C65-D343-BEB9-936B502A24A1}"/>
                </a:ext>
              </a:extLst>
            </p:cNvPr>
            <p:cNvSpPr/>
            <p:nvPr userDrawn="1"/>
          </p:nvSpPr>
          <p:spPr>
            <a:xfrm>
              <a:off x="762494" y="305254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8" name="Graphic 157">
              <a:extLst>
                <a:ext uri="{FF2B5EF4-FFF2-40B4-BE49-F238E27FC236}">
                  <a16:creationId xmlns:a16="http://schemas.microsoft.com/office/drawing/2014/main" id="{C9476F49-0D6B-134D-AC9F-94897FFC72CE}"/>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20789" y="3241156"/>
              <a:ext cx="393700" cy="393700"/>
            </a:xfrm>
            <a:prstGeom prst="rect">
              <a:avLst/>
            </a:prstGeom>
          </p:spPr>
        </p:pic>
      </p:grpSp>
      <p:grpSp>
        <p:nvGrpSpPr>
          <p:cNvPr id="6" name="Group 5">
            <a:extLst>
              <a:ext uri="{FF2B5EF4-FFF2-40B4-BE49-F238E27FC236}">
                <a16:creationId xmlns:a16="http://schemas.microsoft.com/office/drawing/2014/main" id="{2EED3FA7-431B-3042-A363-15A30F2105DE}"/>
              </a:ext>
            </a:extLst>
          </p:cNvPr>
          <p:cNvGrpSpPr/>
          <p:nvPr userDrawn="1"/>
        </p:nvGrpSpPr>
        <p:grpSpPr>
          <a:xfrm>
            <a:off x="771427" y="4091231"/>
            <a:ext cx="710291" cy="710292"/>
            <a:chOff x="771427" y="4091231"/>
            <a:chExt cx="710291" cy="710292"/>
          </a:xfrm>
        </p:grpSpPr>
        <p:sp>
          <p:nvSpPr>
            <p:cNvPr id="160" name="Rectangle 307">
              <a:extLst>
                <a:ext uri="{FF2B5EF4-FFF2-40B4-BE49-F238E27FC236}">
                  <a16:creationId xmlns:a16="http://schemas.microsoft.com/office/drawing/2014/main" id="{33AEAA58-3366-E746-A321-A8F297364804}"/>
                </a:ext>
              </a:extLst>
            </p:cNvPr>
            <p:cNvSpPr/>
            <p:nvPr userDrawn="1"/>
          </p:nvSpPr>
          <p:spPr>
            <a:xfrm>
              <a:off x="771427" y="4091231"/>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9" name="Graphic 158">
              <a:extLst>
                <a:ext uri="{FF2B5EF4-FFF2-40B4-BE49-F238E27FC236}">
                  <a16:creationId xmlns:a16="http://schemas.microsoft.com/office/drawing/2014/main" id="{6619C200-8DC1-594D-9CC6-0866D75D631A}"/>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98830" y="4276063"/>
              <a:ext cx="431800" cy="355600"/>
            </a:xfrm>
            <a:prstGeom prst="rect">
              <a:avLst/>
            </a:prstGeom>
          </p:spPr>
        </p:pic>
      </p:grpSp>
      <p:grpSp>
        <p:nvGrpSpPr>
          <p:cNvPr id="17" name="Group 16">
            <a:extLst>
              <a:ext uri="{FF2B5EF4-FFF2-40B4-BE49-F238E27FC236}">
                <a16:creationId xmlns:a16="http://schemas.microsoft.com/office/drawing/2014/main" id="{3B018344-48ED-314E-8A81-CE82948F63F1}"/>
              </a:ext>
            </a:extLst>
          </p:cNvPr>
          <p:cNvGrpSpPr/>
          <p:nvPr userDrawn="1"/>
        </p:nvGrpSpPr>
        <p:grpSpPr>
          <a:xfrm>
            <a:off x="758687" y="5058653"/>
            <a:ext cx="710291" cy="710292"/>
            <a:chOff x="758687" y="5058653"/>
            <a:chExt cx="710291" cy="710292"/>
          </a:xfrm>
        </p:grpSpPr>
        <p:sp>
          <p:nvSpPr>
            <p:cNvPr id="169" name="Rectangle 307">
              <a:extLst>
                <a:ext uri="{FF2B5EF4-FFF2-40B4-BE49-F238E27FC236}">
                  <a16:creationId xmlns:a16="http://schemas.microsoft.com/office/drawing/2014/main" id="{3487AC85-0281-E946-AD27-7639647C03CF}"/>
                </a:ext>
              </a:extLst>
            </p:cNvPr>
            <p:cNvSpPr/>
            <p:nvPr userDrawn="1"/>
          </p:nvSpPr>
          <p:spPr>
            <a:xfrm>
              <a:off x="758687" y="505865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67" name="Graphic 166">
              <a:extLst>
                <a:ext uri="{FF2B5EF4-FFF2-40B4-BE49-F238E27FC236}">
                  <a16:creationId xmlns:a16="http://schemas.microsoft.com/office/drawing/2014/main" id="{813B55FB-5DE6-F046-8B5A-EBA428D216BB}"/>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47133" y="5185687"/>
              <a:ext cx="533400" cy="482600"/>
            </a:xfrm>
            <a:prstGeom prst="rect">
              <a:avLst/>
            </a:prstGeom>
          </p:spPr>
        </p:pic>
      </p:grpSp>
    </p:spTree>
    <p:extLst>
      <p:ext uri="{BB962C8B-B14F-4D97-AF65-F5344CB8AC3E}">
        <p14:creationId xmlns:p14="http://schemas.microsoft.com/office/powerpoint/2010/main" val="26489227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äliotsikkodia kuvalla">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3C8F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Content Placeholder 2">
            <a:extLst>
              <a:ext uri="{FF2B5EF4-FFF2-40B4-BE49-F238E27FC236}">
                <a16:creationId xmlns:a16="http://schemas.microsoft.com/office/drawing/2014/main" id="{1D180607-F0F7-8445-BDC0-4C5BE39CDCC6}"/>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36" name="Picture Placeholder 14">
            <a:extLst>
              <a:ext uri="{FF2B5EF4-FFF2-40B4-BE49-F238E27FC236}">
                <a16:creationId xmlns:a16="http://schemas.microsoft.com/office/drawing/2014/main" id="{287F55DB-C2B0-A14E-8A2C-2A69C6B1CA56}"/>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2" name="Title 1">
            <a:extLst>
              <a:ext uri="{FF2B5EF4-FFF2-40B4-BE49-F238E27FC236}">
                <a16:creationId xmlns:a16="http://schemas.microsoft.com/office/drawing/2014/main" id="{2438E9D0-D0CE-3E46-B7EA-81081B6D4D9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6329995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äliotsikkodia kuvalla 2">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42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Content Placeholder 2">
            <a:extLst>
              <a:ext uri="{FF2B5EF4-FFF2-40B4-BE49-F238E27FC236}">
                <a16:creationId xmlns:a16="http://schemas.microsoft.com/office/drawing/2014/main" id="{1D180607-F0F7-8445-BDC0-4C5BE39CDCC6}"/>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36" name="Picture Placeholder 14">
            <a:extLst>
              <a:ext uri="{FF2B5EF4-FFF2-40B4-BE49-F238E27FC236}">
                <a16:creationId xmlns:a16="http://schemas.microsoft.com/office/drawing/2014/main" id="{287F55DB-C2B0-A14E-8A2C-2A69C6B1CA56}"/>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2" name="Title 1">
            <a:extLst>
              <a:ext uri="{FF2B5EF4-FFF2-40B4-BE49-F238E27FC236}">
                <a16:creationId xmlns:a16="http://schemas.microsoft.com/office/drawing/2014/main" id="{2438E9D0-D0CE-3E46-B7EA-81081B6D4D9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28213640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äliotsikkodia kuvalla 3">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F9E5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FED6F306-79ED-2247-B441-69E6A46E25F1}"/>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tx1"/>
                </a:solidFill>
                <a:latin typeface="+mn-lt"/>
              </a:defRPr>
            </a:lvl1pPr>
            <a:lvl2pPr>
              <a:defRPr baseline="0">
                <a:solidFill>
                  <a:schemeClr val="tx1"/>
                </a:solidFill>
                <a:latin typeface="+mn-lt"/>
              </a:defRPr>
            </a:lvl2pPr>
            <a:lvl3pPr>
              <a:defRPr baseline="0">
                <a:solidFill>
                  <a:schemeClr val="tx1"/>
                </a:solidFill>
                <a:latin typeface="+mn-lt"/>
              </a:defRPr>
            </a:lvl3pPr>
            <a:lvl4pPr>
              <a:defRPr baseline="0">
                <a:solidFill>
                  <a:schemeClr val="tx1"/>
                </a:solidFill>
                <a:latin typeface="+mn-lt"/>
              </a:defRPr>
            </a:lvl4pPr>
            <a:lvl5pPr>
              <a:defRPr baseline="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36" name="Picture Placeholder 14">
            <a:extLst>
              <a:ext uri="{FF2B5EF4-FFF2-40B4-BE49-F238E27FC236}">
                <a16:creationId xmlns:a16="http://schemas.microsoft.com/office/drawing/2014/main" id="{287F55DB-C2B0-A14E-8A2C-2A69C6B1CA56}"/>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0" name="Title 1">
            <a:extLst>
              <a:ext uri="{FF2B5EF4-FFF2-40B4-BE49-F238E27FC236}">
                <a16:creationId xmlns:a16="http://schemas.microsoft.com/office/drawing/2014/main" id="{7395AB18-D1F7-E84B-BC13-5C5E5ABD03B6}"/>
              </a:ext>
            </a:extLst>
          </p:cNvPr>
          <p:cNvSpPr>
            <a:spLocks noGrp="1"/>
          </p:cNvSpPr>
          <p:nvPr>
            <p:ph type="title" hasCustomPrompt="1"/>
          </p:nvPr>
        </p:nvSpPr>
        <p:spPr>
          <a:xfrm>
            <a:off x="774032" y="732402"/>
            <a:ext cx="5487444" cy="1719250"/>
          </a:xfrm>
          <a:prstGeom prst="rect">
            <a:avLst/>
          </a:prstGeom>
        </p:spPr>
        <p:txBody>
          <a:bodyPr/>
          <a:lstStyle>
            <a:lvl1pPr>
              <a:defRPr baseline="0">
                <a:solidFill>
                  <a:srgbClr val="3C8FDE"/>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6014913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äliotsikkodia kuvalla 4">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A3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6C68221A-AF90-F441-9A30-02BBDE777DF8}"/>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1" name="Picture Placeholder 14">
            <a:extLst>
              <a:ext uri="{FF2B5EF4-FFF2-40B4-BE49-F238E27FC236}">
                <a16:creationId xmlns:a16="http://schemas.microsoft.com/office/drawing/2014/main" id="{90841834-E92C-8747-92F9-26F119F437FC}"/>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2" name="Title 1">
            <a:extLst>
              <a:ext uri="{FF2B5EF4-FFF2-40B4-BE49-F238E27FC236}">
                <a16:creationId xmlns:a16="http://schemas.microsoft.com/office/drawing/2014/main" id="{BB5506ED-1912-A14F-B8E7-A7AEC305D72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42174355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äliotsikkodia kuvalla 5">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753B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8957833B-C422-D442-96FA-6F42EA4D9CA5}"/>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04DF1859-3E00-8641-A590-7BEBC6929C8E}"/>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1" name="Title 1">
            <a:extLst>
              <a:ext uri="{FF2B5EF4-FFF2-40B4-BE49-F238E27FC236}">
                <a16:creationId xmlns:a16="http://schemas.microsoft.com/office/drawing/2014/main" id="{76E65DE3-9019-B44D-9106-CDDE4326319A}"/>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5356968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äliotsikkodia kuvalla 6">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FA42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3F5DE49E-DD6C-1A45-9B0E-FD892A433467}"/>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2E76AA11-4E30-2E49-B55D-14E391DEE195}"/>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1" name="Title 1">
            <a:extLst>
              <a:ext uri="{FF2B5EF4-FFF2-40B4-BE49-F238E27FC236}">
                <a16:creationId xmlns:a16="http://schemas.microsoft.com/office/drawing/2014/main" id="{1351051D-6377-394E-96A0-070EC89E06E8}"/>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478456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äliotsikkodia kuvalla 7">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F363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58B65DEF-62F3-A349-8442-9ADF4E509910}"/>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878F1FE4-5719-EC47-A135-89A8130DD00F}"/>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1" name="Title 1">
            <a:extLst>
              <a:ext uri="{FF2B5EF4-FFF2-40B4-BE49-F238E27FC236}">
                <a16:creationId xmlns:a16="http://schemas.microsoft.com/office/drawing/2014/main" id="{88263A25-DFAA-CB40-A128-3C0ED889569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6255584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Väliotsikkodia kuvalla 8">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CE39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B87497D7-345E-D94A-8631-3DA2FB3F38B9}"/>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785FF995-B90D-5E42-8D46-33C6BF8E3212}"/>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1" name="Title 1">
            <a:extLst>
              <a:ext uri="{FF2B5EF4-FFF2-40B4-BE49-F238E27FC236}">
                <a16:creationId xmlns:a16="http://schemas.microsoft.com/office/drawing/2014/main" id="{B994A9C7-9FE0-6249-8D20-A8C7522724C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786192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Väliotsikkodia kuvalla 9">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6BC2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Content Placeholder 2">
            <a:extLst>
              <a:ext uri="{FF2B5EF4-FFF2-40B4-BE49-F238E27FC236}">
                <a16:creationId xmlns:a16="http://schemas.microsoft.com/office/drawing/2014/main" id="{9601F237-0535-7841-BD63-579B337EF561}"/>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tx1"/>
                </a:solidFill>
                <a:latin typeface="+mn-lt"/>
              </a:defRPr>
            </a:lvl1pPr>
            <a:lvl2pPr>
              <a:defRPr baseline="0">
                <a:solidFill>
                  <a:schemeClr val="tx1"/>
                </a:solidFill>
                <a:latin typeface="+mn-lt"/>
              </a:defRPr>
            </a:lvl2pPr>
            <a:lvl3pPr>
              <a:defRPr baseline="0">
                <a:solidFill>
                  <a:schemeClr val="tx1"/>
                </a:solidFill>
                <a:latin typeface="+mn-lt"/>
              </a:defRPr>
            </a:lvl3pPr>
            <a:lvl4pPr>
              <a:defRPr baseline="0">
                <a:solidFill>
                  <a:schemeClr val="tx1"/>
                </a:solidFill>
                <a:latin typeface="+mn-lt"/>
              </a:defRPr>
            </a:lvl4pPr>
            <a:lvl5pPr>
              <a:defRPr baseline="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2" name="Picture Placeholder 14">
            <a:extLst>
              <a:ext uri="{FF2B5EF4-FFF2-40B4-BE49-F238E27FC236}">
                <a16:creationId xmlns:a16="http://schemas.microsoft.com/office/drawing/2014/main" id="{56EED657-8044-564A-9CC9-6E5A7CF9F6AE}"/>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3" name="Title 1">
            <a:extLst>
              <a:ext uri="{FF2B5EF4-FFF2-40B4-BE49-F238E27FC236}">
                <a16:creationId xmlns:a16="http://schemas.microsoft.com/office/drawing/2014/main" id="{A785E53C-900E-3648-A34A-35DF4603F23C}"/>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8235735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Väliotsikkodia kuvalla 10">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C3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Content Placeholder 2">
            <a:extLst>
              <a:ext uri="{FF2B5EF4-FFF2-40B4-BE49-F238E27FC236}">
                <a16:creationId xmlns:a16="http://schemas.microsoft.com/office/drawing/2014/main" id="{44126DB6-6CAF-464D-9C3F-87D7D72BADC3}"/>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tx1"/>
                </a:solidFill>
                <a:latin typeface="+mn-lt"/>
              </a:defRPr>
            </a:lvl1pPr>
            <a:lvl2pPr>
              <a:defRPr baseline="0">
                <a:solidFill>
                  <a:schemeClr val="tx1"/>
                </a:solidFill>
                <a:latin typeface="+mn-lt"/>
              </a:defRPr>
            </a:lvl2pPr>
            <a:lvl3pPr>
              <a:defRPr baseline="0">
                <a:solidFill>
                  <a:schemeClr val="tx1"/>
                </a:solidFill>
                <a:latin typeface="+mn-lt"/>
              </a:defRPr>
            </a:lvl3pPr>
            <a:lvl4pPr>
              <a:defRPr baseline="0">
                <a:solidFill>
                  <a:schemeClr val="tx1"/>
                </a:solidFill>
                <a:latin typeface="+mn-lt"/>
              </a:defRPr>
            </a:lvl4pPr>
            <a:lvl5pPr>
              <a:defRPr baseline="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1" name="Picture Placeholder 14">
            <a:extLst>
              <a:ext uri="{FF2B5EF4-FFF2-40B4-BE49-F238E27FC236}">
                <a16:creationId xmlns:a16="http://schemas.microsoft.com/office/drawing/2014/main" id="{C6696400-C943-6642-9609-4D7AEA76197A}"/>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en-US"/>
              <a:t>Click icon to add picture</a:t>
            </a:r>
          </a:p>
        </p:txBody>
      </p:sp>
      <p:sp>
        <p:nvSpPr>
          <p:cNvPr id="13" name="Title 1">
            <a:extLst>
              <a:ext uri="{FF2B5EF4-FFF2-40B4-BE49-F238E27FC236}">
                <a16:creationId xmlns:a16="http://schemas.microsoft.com/office/drawing/2014/main" id="{D030134C-8A5A-2D47-BA4D-7E015548BF1B}"/>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2068284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eltainen kuvituspohja">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4570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1" name="Title 1">
            <a:extLst>
              <a:ext uri="{FF2B5EF4-FFF2-40B4-BE49-F238E27FC236}">
                <a16:creationId xmlns:a16="http://schemas.microsoft.com/office/drawing/2014/main" id="{3B24673B-650F-4241-9EE8-37470C5D3014}"/>
              </a:ext>
            </a:extLst>
          </p:cNvPr>
          <p:cNvSpPr>
            <a:spLocks noGrp="1"/>
          </p:cNvSpPr>
          <p:nvPr>
            <p:ph type="title" hasCustomPrompt="1"/>
          </p:nvPr>
        </p:nvSpPr>
        <p:spPr>
          <a:xfrm>
            <a:off x="774032" y="732402"/>
            <a:ext cx="5487444" cy="1719250"/>
          </a:xfrm>
          <a:prstGeom prst="rect">
            <a:avLst/>
          </a:prstGeom>
        </p:spPr>
        <p:txBody>
          <a:bodyPr/>
          <a:lstStyle>
            <a:lvl1pPr>
              <a:defRPr baseline="0">
                <a:solidFill>
                  <a:srgbClr val="3C8FDE"/>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4325274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Väliotsikkopohja VantaaVanda">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9407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5030"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5A3E4E10-8318-4743-9ADD-DEFD61BFDB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71164" y="5264677"/>
            <a:ext cx="2004775" cy="1353099"/>
          </a:xfrm>
          <a:prstGeom prst="rect">
            <a:avLst/>
          </a:prstGeom>
        </p:spPr>
      </p:pic>
      <p:sp>
        <p:nvSpPr>
          <p:cNvPr id="13" name="Title 1">
            <a:extLst>
              <a:ext uri="{FF2B5EF4-FFF2-40B4-BE49-F238E27FC236}">
                <a16:creationId xmlns:a16="http://schemas.microsoft.com/office/drawing/2014/main" id="{A0114FE9-8C47-6A4A-B611-3B4CAF3D70D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0921852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äliotsikkopohja Tikkurila">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1774" y="-288976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8E843EE5-8E20-214E-874A-8EE52DADD38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398C85EA-BB67-4F9B-1903-A6AC7A15C9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76909" y="5551213"/>
            <a:ext cx="4254500" cy="1231900"/>
          </a:xfrm>
          <a:prstGeom prst="rect">
            <a:avLst/>
          </a:prstGeom>
        </p:spPr>
      </p:pic>
    </p:spTree>
    <p:extLst>
      <p:ext uri="{BB962C8B-B14F-4D97-AF65-F5344CB8AC3E}">
        <p14:creationId xmlns:p14="http://schemas.microsoft.com/office/powerpoint/2010/main" val="27785114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Väliotsikkopohja Korso">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4142"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C7E99E0A-2918-A44D-ABC5-18E459DCD394}"/>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74D65B73-F1C6-3465-2B83-45BDFB0C26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92217" y="5535931"/>
            <a:ext cx="4254500" cy="1231900"/>
          </a:xfrm>
          <a:prstGeom prst="rect">
            <a:avLst/>
          </a:prstGeom>
        </p:spPr>
      </p:pic>
    </p:spTree>
    <p:extLst>
      <p:ext uri="{BB962C8B-B14F-4D97-AF65-F5344CB8AC3E}">
        <p14:creationId xmlns:p14="http://schemas.microsoft.com/office/powerpoint/2010/main" val="36795426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Väliotsikkopohja Aviapolis">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700" y="-2906795"/>
            <a:ext cx="12552101" cy="7430735"/>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414076"/>
              <a:gd name="connsiteY0" fmla="*/ 3539234 h 7430735"/>
              <a:gd name="connsiteX1" fmla="*/ 1997306 w 9414076"/>
              <a:gd name="connsiteY1" fmla="*/ 0 h 7430735"/>
              <a:gd name="connsiteX2" fmla="*/ 9414076 w 9414076"/>
              <a:gd name="connsiteY2" fmla="*/ 7430735 h 7430735"/>
              <a:gd name="connsiteX3" fmla="*/ 1502611 w 9414076"/>
              <a:gd name="connsiteY3" fmla="*/ 6410203 h 7430735"/>
              <a:gd name="connsiteX4" fmla="*/ 0 w 9414076"/>
              <a:gd name="connsiteY4" fmla="*/ 3539234 h 7430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4076" h="7430735">
                <a:moveTo>
                  <a:pt x="0" y="3539234"/>
                </a:moveTo>
                <a:lnTo>
                  <a:pt x="1997306" y="0"/>
                </a:lnTo>
                <a:lnTo>
                  <a:pt x="9414076" y="7430735"/>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212DD308-081F-8B4F-B8E0-6050B6C0DF32}"/>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BFE9B4C0-087E-6590-ACD4-8D74B49EA9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11070" y="5580686"/>
            <a:ext cx="4254500" cy="1231900"/>
          </a:xfrm>
          <a:prstGeom prst="rect">
            <a:avLst/>
          </a:prstGeom>
        </p:spPr>
      </p:pic>
    </p:spTree>
    <p:extLst>
      <p:ext uri="{BB962C8B-B14F-4D97-AF65-F5344CB8AC3E}">
        <p14:creationId xmlns:p14="http://schemas.microsoft.com/office/powerpoint/2010/main" val="24661507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äliotsikkopohja Koivukylä">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7611"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870F7601-602C-984B-9350-69F6FEE1F462}"/>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3" name="Kuva 2">
            <a:extLst>
              <a:ext uri="{FF2B5EF4-FFF2-40B4-BE49-F238E27FC236}">
                <a16:creationId xmlns:a16="http://schemas.microsoft.com/office/drawing/2014/main" id="{BAF7A525-46A5-AB18-A971-4354F9B016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13781" y="5599020"/>
            <a:ext cx="4254500" cy="1231900"/>
          </a:xfrm>
          <a:prstGeom prst="rect">
            <a:avLst/>
          </a:prstGeom>
        </p:spPr>
      </p:pic>
    </p:spTree>
    <p:extLst>
      <p:ext uri="{BB962C8B-B14F-4D97-AF65-F5344CB8AC3E}">
        <p14:creationId xmlns:p14="http://schemas.microsoft.com/office/powerpoint/2010/main" val="11307327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Väliotsikkopohja Hakunila">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0586"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2CD38E61-0C35-D340-91C3-72566554745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5220375B-C1E6-0A2C-F9ED-BE85A6294D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38297" y="5629176"/>
            <a:ext cx="4254500" cy="1231900"/>
          </a:xfrm>
          <a:prstGeom prst="rect">
            <a:avLst/>
          </a:prstGeom>
        </p:spPr>
      </p:pic>
    </p:spTree>
    <p:extLst>
      <p:ext uri="{BB962C8B-B14F-4D97-AF65-F5344CB8AC3E}">
        <p14:creationId xmlns:p14="http://schemas.microsoft.com/office/powerpoint/2010/main" val="27671986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Väliotsikkopohja Kivistö">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944" y="193592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1" name="Title 1">
            <a:extLst>
              <a:ext uri="{FF2B5EF4-FFF2-40B4-BE49-F238E27FC236}">
                <a16:creationId xmlns:a16="http://schemas.microsoft.com/office/drawing/2014/main" id="{474C835D-F6DD-7B42-B1CA-77AD77829CD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292FC5FA-4A48-EC54-A324-E37C3A3871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04910" y="5553423"/>
            <a:ext cx="4254500" cy="1231900"/>
          </a:xfrm>
          <a:prstGeom prst="rect">
            <a:avLst/>
          </a:prstGeom>
        </p:spPr>
      </p:pic>
    </p:spTree>
    <p:extLst>
      <p:ext uri="{BB962C8B-B14F-4D97-AF65-F5344CB8AC3E}">
        <p14:creationId xmlns:p14="http://schemas.microsoft.com/office/powerpoint/2010/main" val="25248782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äliotsikkopohja Myyrmäki">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92360"/>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0586"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E2C33A96-F953-BC43-9DF5-FB4D86217130}"/>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B26B3B92-444F-F48F-551A-7A60809681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73250" y="5621273"/>
            <a:ext cx="4254500" cy="1231900"/>
          </a:xfrm>
          <a:prstGeom prst="rect">
            <a:avLst/>
          </a:prstGeom>
        </p:spPr>
      </p:pic>
    </p:spTree>
    <p:extLst>
      <p:ext uri="{BB962C8B-B14F-4D97-AF65-F5344CB8AC3E}">
        <p14:creationId xmlns:p14="http://schemas.microsoft.com/office/powerpoint/2010/main" val="332396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Väliotsikkopohja korostus">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9453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0586" y="1931533"/>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Title 1">
            <a:extLst>
              <a:ext uri="{FF2B5EF4-FFF2-40B4-BE49-F238E27FC236}">
                <a16:creationId xmlns:a16="http://schemas.microsoft.com/office/drawing/2014/main" id="{6A8057B7-7CD4-BA4C-B45F-BDEBD96F47F1}"/>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595556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äliotsikkopohja kuvalla">
    <p:bg>
      <p:bgPr>
        <a:solidFill>
          <a:schemeClr val="bg1"/>
        </a:solidFill>
        <a:effectLst/>
      </p:bgPr>
    </p:bg>
    <p:spTree>
      <p:nvGrpSpPr>
        <p:cNvPr id="1" name=""/>
        <p:cNvGrpSpPr/>
        <p:nvPr/>
      </p:nvGrpSpPr>
      <p:grpSpPr>
        <a:xfrm>
          <a:off x="0" y="0"/>
          <a:ext cx="0" cy="0"/>
          <a:chOff x="0" y="0"/>
          <a:chExt cx="0" cy="0"/>
        </a:xfrm>
      </p:grpSpPr>
      <p:sp>
        <p:nvSpPr>
          <p:cNvPr id="2" name="Suorakulmio 7">
            <a:extLst>
              <a:ext uri="{FF2B5EF4-FFF2-40B4-BE49-F238E27FC236}">
                <a16:creationId xmlns:a16="http://schemas.microsoft.com/office/drawing/2014/main" id="{01AFF244-3C5E-BD18-9C96-AECF76EA9F49}"/>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8A697469-DE3B-DB77-B863-717FA0E206B8}"/>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EAB59F92-05FD-C647-87B7-33BDB654B3F4}"/>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3" name="Title 1">
            <a:extLst>
              <a:ext uri="{FF2B5EF4-FFF2-40B4-BE49-F238E27FC236}">
                <a16:creationId xmlns:a16="http://schemas.microsoft.com/office/drawing/2014/main" id="{C29391E5-6428-E046-A3AD-6C63BBE4BC4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
        <p:nvSpPr>
          <p:cNvPr id="5" name="Kuvan paikkamerkki 4">
            <a:extLst>
              <a:ext uri="{FF2B5EF4-FFF2-40B4-BE49-F238E27FC236}">
                <a16:creationId xmlns:a16="http://schemas.microsoft.com/office/drawing/2014/main" id="{3C5EB97A-6BE7-84B6-9BFF-CC95BB0E68A9}"/>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pic>
        <p:nvPicPr>
          <p:cNvPr id="6" name="Kuva 5">
            <a:extLst>
              <a:ext uri="{FF2B5EF4-FFF2-40B4-BE49-F238E27FC236}">
                <a16:creationId xmlns:a16="http://schemas.microsoft.com/office/drawing/2014/main" id="{60371CAD-9C2B-6865-6D60-08B8C107FD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7057753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äliotsikkopohja kuvalla 1">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06A9C88-7336-2240-5FD2-D8592D9C7497}"/>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8C9749F6-50CF-7AD0-609E-60352B0D3FC3}"/>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EAB59F92-05FD-C647-87B7-33BDB654B3F4}"/>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3" name="Title 1">
            <a:extLst>
              <a:ext uri="{FF2B5EF4-FFF2-40B4-BE49-F238E27FC236}">
                <a16:creationId xmlns:a16="http://schemas.microsoft.com/office/drawing/2014/main" id="{C29391E5-6428-E046-A3AD-6C63BBE4BC4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C9D292CC-8D27-5504-82D5-342DB7DDD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9" name="Kuvan paikkamerkki 4">
            <a:extLst>
              <a:ext uri="{FF2B5EF4-FFF2-40B4-BE49-F238E27FC236}">
                <a16:creationId xmlns:a16="http://schemas.microsoft.com/office/drawing/2014/main" id="{A086F075-EC4F-322F-05FE-F388A8406756}"/>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Tree>
    <p:extLst>
      <p:ext uri="{BB962C8B-B14F-4D97-AF65-F5344CB8AC3E}">
        <p14:creationId xmlns:p14="http://schemas.microsoft.com/office/powerpoint/2010/main" val="29919061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äliotsikkopohja kuvalla 3">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F4E92FE-6197-3464-CF17-27B33092ED10}"/>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6BC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37753F62-15BC-173F-89B5-4A5FC0978874}"/>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692E10C7-B01E-1348-BD30-192BB601D78A}"/>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9" name="Title 1">
            <a:extLst>
              <a:ext uri="{FF2B5EF4-FFF2-40B4-BE49-F238E27FC236}">
                <a16:creationId xmlns:a16="http://schemas.microsoft.com/office/drawing/2014/main" id="{3566FD22-544D-1643-BE79-EF670D24E811}"/>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715808DD-4D0A-96BF-E78B-8FED70E427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10" name="Kuvan paikkamerkki 4">
            <a:extLst>
              <a:ext uri="{FF2B5EF4-FFF2-40B4-BE49-F238E27FC236}">
                <a16:creationId xmlns:a16="http://schemas.microsoft.com/office/drawing/2014/main" id="{994D2894-B802-0AC6-CE8D-0BC9B9B4E5D9}"/>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Tree>
    <p:extLst>
      <p:ext uri="{BB962C8B-B14F-4D97-AF65-F5344CB8AC3E}">
        <p14:creationId xmlns:p14="http://schemas.microsoft.com/office/powerpoint/2010/main" val="25922349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äliotsikkopohja kuvalla 4">
    <p:bg>
      <p:bgPr>
        <a:solidFill>
          <a:schemeClr val="bg1"/>
        </a:solidFill>
        <a:effectLst/>
      </p:bgPr>
    </p:bg>
    <p:spTree>
      <p:nvGrpSpPr>
        <p:cNvPr id="1" name=""/>
        <p:cNvGrpSpPr/>
        <p:nvPr/>
      </p:nvGrpSpPr>
      <p:grpSpPr>
        <a:xfrm>
          <a:off x="0" y="0"/>
          <a:ext cx="0" cy="0"/>
          <a:chOff x="0" y="0"/>
          <a:chExt cx="0" cy="0"/>
        </a:xfrm>
      </p:grpSpPr>
      <p:sp>
        <p:nvSpPr>
          <p:cNvPr id="4" name="Suorakulmio 7">
            <a:extLst>
              <a:ext uri="{FF2B5EF4-FFF2-40B4-BE49-F238E27FC236}">
                <a16:creationId xmlns:a16="http://schemas.microsoft.com/office/drawing/2014/main" id="{3DBE4579-55D3-BD16-429B-0768BDAE8CD0}"/>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F36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Puolivapaa piirto 11">
            <a:extLst>
              <a:ext uri="{FF2B5EF4-FFF2-40B4-BE49-F238E27FC236}">
                <a16:creationId xmlns:a16="http://schemas.microsoft.com/office/drawing/2014/main" id="{0AA3F1E5-43F6-3EC2-D45B-56DDC52ECCD1}"/>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D57ADD34-7616-2248-9091-71D3F0B105BB}"/>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9" name="Title 1">
            <a:extLst>
              <a:ext uri="{FF2B5EF4-FFF2-40B4-BE49-F238E27FC236}">
                <a16:creationId xmlns:a16="http://schemas.microsoft.com/office/drawing/2014/main" id="{17D144FC-355C-7F4A-8801-E7D20DCC6CF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3" name="Kuva 2">
            <a:extLst>
              <a:ext uri="{FF2B5EF4-FFF2-40B4-BE49-F238E27FC236}">
                <a16:creationId xmlns:a16="http://schemas.microsoft.com/office/drawing/2014/main" id="{261452BA-276C-F632-F65A-9F3145DEE8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6" name="Kuvan paikkamerkki 4">
            <a:extLst>
              <a:ext uri="{FF2B5EF4-FFF2-40B4-BE49-F238E27FC236}">
                <a16:creationId xmlns:a16="http://schemas.microsoft.com/office/drawing/2014/main" id="{DAC3C2F1-4888-7720-8114-E16CA37E6F03}"/>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Tree>
    <p:extLst>
      <p:ext uri="{BB962C8B-B14F-4D97-AF65-F5344CB8AC3E}">
        <p14:creationId xmlns:p14="http://schemas.microsoft.com/office/powerpoint/2010/main" val="7239852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äliotsikkopohja kuvalla 5">
    <p:bg>
      <p:bgPr>
        <a:solidFill>
          <a:schemeClr val="bg1"/>
        </a:solidFill>
        <a:effectLst/>
      </p:bgPr>
    </p:bg>
    <p:spTree>
      <p:nvGrpSpPr>
        <p:cNvPr id="1" name=""/>
        <p:cNvGrpSpPr/>
        <p:nvPr/>
      </p:nvGrpSpPr>
      <p:grpSpPr>
        <a:xfrm>
          <a:off x="0" y="0"/>
          <a:ext cx="0" cy="0"/>
          <a:chOff x="0" y="0"/>
          <a:chExt cx="0" cy="0"/>
        </a:xfrm>
      </p:grpSpPr>
      <p:sp>
        <p:nvSpPr>
          <p:cNvPr id="7" name="Suorakulmio 7">
            <a:extLst>
              <a:ext uri="{FF2B5EF4-FFF2-40B4-BE49-F238E27FC236}">
                <a16:creationId xmlns:a16="http://schemas.microsoft.com/office/drawing/2014/main" id="{9C627DB7-D033-CD87-AD11-98544FA84A17}"/>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A98506DA-12C8-5B31-0336-5D4A09AA5693}"/>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1" name="Content Placeholder 2">
            <a:extLst>
              <a:ext uri="{FF2B5EF4-FFF2-40B4-BE49-F238E27FC236}">
                <a16:creationId xmlns:a16="http://schemas.microsoft.com/office/drawing/2014/main" id="{8839D081-D352-CF44-B035-9E14FFA57ED0}"/>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Title 1">
            <a:extLst>
              <a:ext uri="{FF2B5EF4-FFF2-40B4-BE49-F238E27FC236}">
                <a16:creationId xmlns:a16="http://schemas.microsoft.com/office/drawing/2014/main" id="{1CD59962-7366-BB4D-AA6E-0DB59265D231}"/>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BF899067-F2A5-1721-E5F2-8C8DECB2C1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8" name="Kuvan paikkamerkki 4">
            <a:extLst>
              <a:ext uri="{FF2B5EF4-FFF2-40B4-BE49-F238E27FC236}">
                <a16:creationId xmlns:a16="http://schemas.microsoft.com/office/drawing/2014/main" id="{B8D6CC85-9CE8-3C5A-B2FF-AF3D53197413}"/>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Tree>
    <p:extLst>
      <p:ext uri="{BB962C8B-B14F-4D97-AF65-F5344CB8AC3E}">
        <p14:creationId xmlns:p14="http://schemas.microsoft.com/office/powerpoint/2010/main" val="11599277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Väliotsikkopohja kuvalla 6">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5009724-BB4F-7499-42ED-31D3D735166D}"/>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02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Kuvan paikkamerkki 4">
            <a:extLst>
              <a:ext uri="{FF2B5EF4-FFF2-40B4-BE49-F238E27FC236}">
                <a16:creationId xmlns:a16="http://schemas.microsoft.com/office/drawing/2014/main" id="{C01D2C6F-5BFB-AC06-DF03-D067922216C9}"/>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
        <p:nvSpPr>
          <p:cNvPr id="3" name="Puolivapaa piirto 2">
            <a:extLst>
              <a:ext uri="{FF2B5EF4-FFF2-40B4-BE49-F238E27FC236}">
                <a16:creationId xmlns:a16="http://schemas.microsoft.com/office/drawing/2014/main" id="{6988C4D8-09E3-866C-7C6B-BA03E2650E5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59012FB7-827C-A141-8371-1929A95A3966}"/>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9" name="Title 1">
            <a:extLst>
              <a:ext uri="{FF2B5EF4-FFF2-40B4-BE49-F238E27FC236}">
                <a16:creationId xmlns:a16="http://schemas.microsoft.com/office/drawing/2014/main" id="{7E9915A4-4073-634B-AABA-5302B5D9F50F}"/>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2E60458C-94CB-20C0-043F-0CCA14B97E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42190656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Väliotsikkopohja kuvalla 7">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322352B9-4FD4-8035-8D29-7302B70BA4BD}"/>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CD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Kuvan paikkamerkki 4">
            <a:extLst>
              <a:ext uri="{FF2B5EF4-FFF2-40B4-BE49-F238E27FC236}">
                <a16:creationId xmlns:a16="http://schemas.microsoft.com/office/drawing/2014/main" id="{943C6FE1-676B-5ECD-6DE0-4FBD43ABAC2C}"/>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
        <p:nvSpPr>
          <p:cNvPr id="3" name="Puolivapaa piirto 2">
            <a:extLst>
              <a:ext uri="{FF2B5EF4-FFF2-40B4-BE49-F238E27FC236}">
                <a16:creationId xmlns:a16="http://schemas.microsoft.com/office/drawing/2014/main" id="{9C482DE2-AFB1-867E-2DB7-2010AF0B9F02}"/>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CA1879A5-7925-3244-BB4A-B47A054D39D7}"/>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9" name="Title 1">
            <a:extLst>
              <a:ext uri="{FF2B5EF4-FFF2-40B4-BE49-F238E27FC236}">
                <a16:creationId xmlns:a16="http://schemas.microsoft.com/office/drawing/2014/main" id="{A808A002-16E9-454D-BA1C-5AC05E116F1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9EA88CBB-9891-C524-7796-5994872586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013704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Väliotsikkopohja kuvalla 8">
    <p:bg>
      <p:bgPr>
        <a:solidFill>
          <a:schemeClr val="bg1"/>
        </a:solidFill>
        <a:effectLst/>
      </p:bgPr>
    </p:bg>
    <p:spTree>
      <p:nvGrpSpPr>
        <p:cNvPr id="1" name=""/>
        <p:cNvGrpSpPr/>
        <p:nvPr/>
      </p:nvGrpSpPr>
      <p:grpSpPr>
        <a:xfrm>
          <a:off x="0" y="0"/>
          <a:ext cx="0" cy="0"/>
          <a:chOff x="0" y="0"/>
          <a:chExt cx="0" cy="0"/>
        </a:xfrm>
      </p:grpSpPr>
      <p:sp>
        <p:nvSpPr>
          <p:cNvPr id="6" name="Suorakulmio 7">
            <a:extLst>
              <a:ext uri="{FF2B5EF4-FFF2-40B4-BE49-F238E27FC236}">
                <a16:creationId xmlns:a16="http://schemas.microsoft.com/office/drawing/2014/main" id="{F88E03E1-1C2F-F464-CE25-BAC664425008}"/>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F606B078-547E-0A43-906A-5770841E695E}"/>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9" name="Title 1">
            <a:extLst>
              <a:ext uri="{FF2B5EF4-FFF2-40B4-BE49-F238E27FC236}">
                <a16:creationId xmlns:a16="http://schemas.microsoft.com/office/drawing/2014/main" id="{DD42E980-B473-214E-AB6A-6CCC74EF5CD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C2EAE63D-0FA3-FA0C-666E-0D4FE8C96F3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5F462187-BCB6-95A6-C3D0-C463435C8B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10" name="Kuvan paikkamerkki 4">
            <a:extLst>
              <a:ext uri="{FF2B5EF4-FFF2-40B4-BE49-F238E27FC236}">
                <a16:creationId xmlns:a16="http://schemas.microsoft.com/office/drawing/2014/main" id="{2261BFFB-653D-0FB2-822C-FA42381D21ED}"/>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Tree>
    <p:extLst>
      <p:ext uri="{BB962C8B-B14F-4D97-AF65-F5344CB8AC3E}">
        <p14:creationId xmlns:p14="http://schemas.microsoft.com/office/powerpoint/2010/main" val="22725860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Väliotsikkopohja kuvalla korostus">
    <p:bg>
      <p:bgPr>
        <a:solidFill>
          <a:schemeClr val="bg1"/>
        </a:solidFill>
        <a:effectLst/>
      </p:bgPr>
    </p:bg>
    <p:spTree>
      <p:nvGrpSpPr>
        <p:cNvPr id="1" name=""/>
        <p:cNvGrpSpPr/>
        <p:nvPr/>
      </p:nvGrpSpPr>
      <p:grpSpPr>
        <a:xfrm>
          <a:off x="0" y="0"/>
          <a:ext cx="0" cy="0"/>
          <a:chOff x="0" y="0"/>
          <a:chExt cx="0" cy="0"/>
        </a:xfrm>
      </p:grpSpPr>
      <p:sp>
        <p:nvSpPr>
          <p:cNvPr id="3" name="Suorakulmio 7">
            <a:extLst>
              <a:ext uri="{FF2B5EF4-FFF2-40B4-BE49-F238E27FC236}">
                <a16:creationId xmlns:a16="http://schemas.microsoft.com/office/drawing/2014/main" id="{67CC6B46-1E72-7D10-4972-40284E12F80B}"/>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5" name="Kuvan paikkamerkki 4">
            <a:extLst>
              <a:ext uri="{FF2B5EF4-FFF2-40B4-BE49-F238E27FC236}">
                <a16:creationId xmlns:a16="http://schemas.microsoft.com/office/drawing/2014/main" id="{E4E0BB64-95A9-D1C0-32DF-89A51BF4AE3C}"/>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endParaRPr lang="fi-FI"/>
          </a:p>
        </p:txBody>
      </p:sp>
      <p:sp>
        <p:nvSpPr>
          <p:cNvPr id="6" name="Content Placeholder 2">
            <a:extLst>
              <a:ext uri="{FF2B5EF4-FFF2-40B4-BE49-F238E27FC236}">
                <a16:creationId xmlns:a16="http://schemas.microsoft.com/office/drawing/2014/main" id="{BF5CDECF-EBC6-824B-BC00-FAC38502CDC5}"/>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Title 1">
            <a:extLst>
              <a:ext uri="{FF2B5EF4-FFF2-40B4-BE49-F238E27FC236}">
                <a16:creationId xmlns:a16="http://schemas.microsoft.com/office/drawing/2014/main" id="{468782D2-A7D3-9948-BEDD-03B2F268ADE2}"/>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
        <p:nvSpPr>
          <p:cNvPr id="4" name="Puolivapaa piirto 3">
            <a:extLst>
              <a:ext uri="{FF2B5EF4-FFF2-40B4-BE49-F238E27FC236}">
                <a16:creationId xmlns:a16="http://schemas.microsoft.com/office/drawing/2014/main" id="{391B116A-7F1F-C57E-D509-37D3494B8249}"/>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2" name="Kuva 1">
            <a:extLst>
              <a:ext uri="{FF2B5EF4-FFF2-40B4-BE49-F238E27FC236}">
                <a16:creationId xmlns:a16="http://schemas.microsoft.com/office/drawing/2014/main" id="{A6D697A1-258B-4744-BBD9-58FDAAA295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8913910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Korostus keltainen">
    <p:bg>
      <p:bgPr>
        <a:solidFill>
          <a:srgbClr val="F9E51E"/>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lIns="90000" anchor="ctr" anchorCtr="0"/>
          <a:lstStyle>
            <a:lvl1pPr algn="ctr">
              <a:defRPr baseline="0">
                <a:solidFill>
                  <a:srgbClr val="3C8FDE"/>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B1869742-10DF-6B97-8332-F0A6377B3E49}"/>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6" name="Kuva 5">
            <a:extLst>
              <a:ext uri="{FF2B5EF4-FFF2-40B4-BE49-F238E27FC236}">
                <a16:creationId xmlns:a16="http://schemas.microsoft.com/office/drawing/2014/main" id="{835CC0A7-2A23-92C5-3D65-0F1166204E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3656140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Korostus keskisininen">
    <p:bg>
      <p:bgPr>
        <a:solidFill>
          <a:srgbClr val="3C8FDE"/>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CCA66937-B33B-8CD4-0C98-D9088D73B7C6}"/>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DE78103D-FCC1-23B0-BA09-EC7923660E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7015080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Korostus t-sininen">
    <p:bg>
      <p:bgPr>
        <a:solidFill>
          <a:srgbClr val="0042A5"/>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3" name="Puolivapaa piirto 2">
            <a:extLst>
              <a:ext uri="{FF2B5EF4-FFF2-40B4-BE49-F238E27FC236}">
                <a16:creationId xmlns:a16="http://schemas.microsoft.com/office/drawing/2014/main" id="{799414F8-1413-F210-C0DD-B30B316C6C0F}"/>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2" name="Kuva 1">
            <a:extLst>
              <a:ext uri="{FF2B5EF4-FFF2-40B4-BE49-F238E27FC236}">
                <a16:creationId xmlns:a16="http://schemas.microsoft.com/office/drawing/2014/main" id="{20BCF8DD-0E81-70CC-AD08-52D7DD1382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7951428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Korostus vihreä">
    <p:bg>
      <p:bgPr>
        <a:solidFill>
          <a:srgbClr val="00C389"/>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anchor="ctr" anchorCtr="0"/>
          <a:lstStyle>
            <a:lvl1pPr algn="ctr">
              <a:defRPr baseline="0">
                <a:solidFill>
                  <a:schemeClr val="tx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07851ABA-B7EC-49F6-90D1-56A57BCB4773}"/>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72B025C3-45F4-6D53-6891-D79F8C289C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7525916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Korostus turkoosi">
    <p:bg>
      <p:bgPr>
        <a:solidFill>
          <a:srgbClr val="00A3AD"/>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EA9AB45F-AC76-458E-01B3-389FAF2BC68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9FB1E15E-A8FC-9141-01A4-968736976E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5292279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Korostus vihreä 2">
    <p:bg>
      <p:bgPr>
        <a:solidFill>
          <a:srgbClr val="6BC24A"/>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tx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4B109E32-6DC2-8178-4909-FCCC75BBF372}"/>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48837322-F950-5396-FCC0-53BF3D0C12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3764394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Korostus lila">
    <p:bg>
      <p:bgPr>
        <a:solidFill>
          <a:srgbClr val="753BBD"/>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18A7B173-2290-C583-500C-3CC16C04AD17}"/>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3FEF7A23-F426-7535-1A0D-1319FC7A88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825029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Korostus oranssi">
    <p:bg>
      <p:bgPr>
        <a:solidFill>
          <a:srgbClr val="F3631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CB0625DD-8F1A-FD9D-C66F-CBC52FF2576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9590AE7B-D922-E3AF-938A-85167FB724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6649342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Korostus punainen">
    <p:bg>
      <p:bgPr>
        <a:solidFill>
          <a:srgbClr val="FA423B"/>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anchor="ctr" anchorCtr="0"/>
          <a:lstStyle>
            <a:lvl1pPr algn="ctr">
              <a:defRPr baseline="0">
                <a:solidFill>
                  <a:srgbClr val="F9E51E"/>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5C0C0543-D8DF-0275-4BAD-156C9FA4F374}"/>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A755BD9C-7B6A-7A42-DC29-555466192D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4285620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Korostus pinkki">
    <p:bg>
      <p:bgPr>
        <a:solidFill>
          <a:srgbClr val="CE39A6"/>
        </a:solidFill>
        <a:effectLst/>
      </p:bgPr>
    </p:bg>
    <p:spTree>
      <p:nvGrpSpPr>
        <p:cNvPr id="1" name=""/>
        <p:cNvGrpSpPr/>
        <p:nvPr/>
      </p:nvGrpSpPr>
      <p:grpSpPr>
        <a:xfrm>
          <a:off x="0" y="0"/>
          <a:ext cx="0" cy="0"/>
          <a:chOff x="0" y="0"/>
          <a:chExt cx="0" cy="0"/>
        </a:xfrm>
      </p:grpSpPr>
      <p:sp>
        <p:nvSpPr>
          <p:cNvPr id="4" name="Puolivapaa piirto 3">
            <a:extLst>
              <a:ext uri="{FF2B5EF4-FFF2-40B4-BE49-F238E27FC236}">
                <a16:creationId xmlns:a16="http://schemas.microsoft.com/office/drawing/2014/main" id="{207E5B1C-D139-551F-BDD8-3D6984C0EE00}"/>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rgbClr val="F9E51E"/>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D6270220-FE8C-5317-318F-09C4027ECC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526941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Väliotsikkopohja teema">
    <p:bg>
      <p:bgPr>
        <a:solidFill>
          <a:srgbClr val="0042A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E7D58D1-5F3C-4D4B-D2D8-2AC7A3D09FF8}"/>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1765" r="11765"/>
          <a:stretch/>
        </p:blipFill>
        <p:spPr>
          <a:xfrm>
            <a:off x="0" y="0"/>
            <a:ext cx="12192000" cy="6858000"/>
          </a:xfrm>
          <a:prstGeom prst="rect">
            <a:avLst/>
          </a:prstGeom>
        </p:spPr>
      </p:pic>
      <p:sp>
        <p:nvSpPr>
          <p:cNvPr id="13" name="Title 1">
            <a:extLst>
              <a:ext uri="{FF2B5EF4-FFF2-40B4-BE49-F238E27FC236}">
                <a16:creationId xmlns:a16="http://schemas.microsoft.com/office/drawing/2014/main" id="{A0114FE9-8C47-6A4A-B611-3B4CAF3D70D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26354470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Väliotsikkopohja teema">
    <p:bg>
      <p:bgPr>
        <a:solidFill>
          <a:srgbClr val="0042A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E7D58D1-5F3C-4D4B-D2D8-2AC7A3D09FF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8" name="Suorakulmio 7"/>
          <p:cNvSpPr/>
          <p:nvPr userDrawn="1"/>
        </p:nvSpPr>
        <p:spPr>
          <a:xfrm rot="19379179">
            <a:off x="-1175596" y="-289407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5030"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3" name="Title 1">
            <a:extLst>
              <a:ext uri="{FF2B5EF4-FFF2-40B4-BE49-F238E27FC236}">
                <a16:creationId xmlns:a16="http://schemas.microsoft.com/office/drawing/2014/main" id="{A0114FE9-8C47-6A4A-B611-3B4CAF3D70D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90314388"/>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14AAAA9D-C56F-BC4C-ACCD-BDCA600579EC}"/>
              </a:ext>
            </a:extLst>
          </p:cNvPr>
          <p:cNvSpPr>
            <a:spLocks noGrp="1"/>
          </p:cNvSpPr>
          <p:nvPr>
            <p:ph type="dt" sz="half" idx="2"/>
          </p:nvPr>
        </p:nvSpPr>
        <p:spPr>
          <a:xfrm>
            <a:off x="838201" y="6356357"/>
            <a:ext cx="102385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a:p>
        </p:txBody>
      </p:sp>
      <p:sp>
        <p:nvSpPr>
          <p:cNvPr id="11" name="Slide Number Placeholder 10">
            <a:extLst>
              <a:ext uri="{FF2B5EF4-FFF2-40B4-BE49-F238E27FC236}">
                <a16:creationId xmlns:a16="http://schemas.microsoft.com/office/drawing/2014/main" id="{81FC8314-BA86-A849-80B5-0958D023E342}"/>
              </a:ext>
            </a:extLst>
          </p:cNvPr>
          <p:cNvSpPr>
            <a:spLocks noGrp="1"/>
          </p:cNvSpPr>
          <p:nvPr>
            <p:ph type="sldNum" sz="quarter" idx="4"/>
          </p:nvPr>
        </p:nvSpPr>
        <p:spPr>
          <a:xfrm>
            <a:off x="1559125" y="6356357"/>
            <a:ext cx="47705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756B3D-1FFC-5949-AE9E-F1302151507F}" type="slidenum">
              <a:rPr lang="fi-FI" smtClean="0"/>
              <a:pPr/>
              <a:t>‹#›</a:t>
            </a:fld>
            <a:endParaRPr lang="fi-FI"/>
          </a:p>
        </p:txBody>
      </p:sp>
      <p:sp>
        <p:nvSpPr>
          <p:cNvPr id="12" name="Text Placeholder 11">
            <a:extLst>
              <a:ext uri="{FF2B5EF4-FFF2-40B4-BE49-F238E27FC236}">
                <a16:creationId xmlns:a16="http://schemas.microsoft.com/office/drawing/2014/main" id="{2466DC5A-235A-5149-ADA1-11D3EF975C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noProof="0" err="1"/>
              <a:t>Edit</a:t>
            </a:r>
            <a:r>
              <a:rPr lang="fi-FI" noProof="0"/>
              <a:t> Master </a:t>
            </a:r>
            <a:r>
              <a:rPr lang="fi-FI" noProof="0" err="1"/>
              <a:t>text</a:t>
            </a:r>
            <a:r>
              <a:rPr lang="fi-FI" noProof="0"/>
              <a:t> </a:t>
            </a:r>
            <a:r>
              <a:rPr lang="fi-FI" noProof="0" err="1"/>
              <a:t>styles</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fi-FI" noProof="0"/>
          </a:p>
        </p:txBody>
      </p:sp>
    </p:spTree>
    <p:extLst>
      <p:ext uri="{BB962C8B-B14F-4D97-AF65-F5344CB8AC3E}">
        <p14:creationId xmlns:p14="http://schemas.microsoft.com/office/powerpoint/2010/main" val="3296175300"/>
      </p:ext>
    </p:extLst>
  </p:cSld>
  <p:clrMap bg1="lt1" tx1="dk1" bg2="lt2" tx2="dk2" accent1="accent1" accent2="accent2" accent3="accent3" accent4="accent4" accent5="accent5" accent6="accent6" hlink="hlink" folHlink="folHlink"/>
  <p:sldLayoutIdLst>
    <p:sldLayoutId id="2147483751" r:id="rId1"/>
    <p:sldLayoutId id="2147483828" r:id="rId2"/>
    <p:sldLayoutId id="2147483831" r:id="rId3"/>
    <p:sldLayoutId id="2147483832" r:id="rId4"/>
    <p:sldLayoutId id="2147483773" r:id="rId5"/>
    <p:sldLayoutId id="2147483812" r:id="rId6"/>
    <p:sldLayoutId id="2147483782" r:id="rId7"/>
    <p:sldLayoutId id="2147483827" r:id="rId8"/>
    <p:sldLayoutId id="2147483783" r:id="rId9"/>
    <p:sldLayoutId id="2147483784" r:id="rId10"/>
    <p:sldLayoutId id="2147483813" r:id="rId11"/>
    <p:sldLayoutId id="2147483716" r:id="rId12"/>
    <p:sldLayoutId id="2147483792" r:id="rId13"/>
    <p:sldLayoutId id="2147483717" r:id="rId14"/>
    <p:sldLayoutId id="2147483776" r:id="rId15"/>
    <p:sldLayoutId id="2147483778" r:id="rId16"/>
    <p:sldLayoutId id="2147483777" r:id="rId17"/>
    <p:sldLayoutId id="2147483718" r:id="rId18"/>
    <p:sldLayoutId id="2147483774" r:id="rId19"/>
    <p:sldLayoutId id="2147483830" r:id="rId20"/>
    <p:sldLayoutId id="2147483780" r:id="rId21"/>
    <p:sldLayoutId id="2147483775"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2" r:id="rId35"/>
    <p:sldLayoutId id="2147483733" r:id="rId36"/>
    <p:sldLayoutId id="2147483734" r:id="rId37"/>
    <p:sldLayoutId id="2147483735" r:id="rId38"/>
    <p:sldLayoutId id="2147483740" r:id="rId39"/>
    <p:sldLayoutId id="2147483834" r:id="rId40"/>
    <p:sldLayoutId id="2147483835" r:id="rId41"/>
    <p:sldLayoutId id="2147483836" r:id="rId42"/>
    <p:sldLayoutId id="2147483744" r:id="rId43"/>
    <p:sldLayoutId id="2147483745" r:id="rId44"/>
    <p:sldLayoutId id="2147483781" r:id="rId45"/>
    <p:sldLayoutId id="2147483746" r:id="rId46"/>
    <p:sldLayoutId id="2147483747" r:id="rId47"/>
    <p:sldLayoutId id="2147483715" r:id="rId48"/>
    <p:sldLayoutId id="2147483826" r:id="rId49"/>
    <p:sldLayoutId id="2147483820" r:id="rId50"/>
    <p:sldLayoutId id="2147483814" r:id="rId51"/>
    <p:sldLayoutId id="2147483815" r:id="rId52"/>
    <p:sldLayoutId id="2147483818" r:id="rId53"/>
    <p:sldLayoutId id="2147483819" r:id="rId54"/>
    <p:sldLayoutId id="2147483821" r:id="rId55"/>
    <p:sldLayoutId id="2147483822" r:id="rId56"/>
    <p:sldLayoutId id="2147483823" r:id="rId57"/>
    <p:sldLayoutId id="2147483794" r:id="rId58"/>
    <p:sldLayoutId id="2147483765" r:id="rId59"/>
    <p:sldLayoutId id="2147483795" r:id="rId60"/>
    <p:sldLayoutId id="2147483797" r:id="rId61"/>
    <p:sldLayoutId id="2147483799" r:id="rId62"/>
    <p:sldLayoutId id="2147483801" r:id="rId63"/>
    <p:sldLayoutId id="2147483803" r:id="rId64"/>
    <p:sldLayoutId id="2147483805" r:id="rId65"/>
    <p:sldLayoutId id="2147483807" r:id="rId66"/>
    <p:sldLayoutId id="2147483809" r:id="rId67"/>
    <p:sldLayoutId id="2147483796" r:id="rId68"/>
    <p:sldLayoutId id="2147483829" r:id="rId69"/>
    <p:sldLayoutId id="2147483798" r:id="rId70"/>
    <p:sldLayoutId id="2147483800" r:id="rId71"/>
    <p:sldLayoutId id="2147483802" r:id="rId72"/>
    <p:sldLayoutId id="2147483804" r:id="rId73"/>
    <p:sldLayoutId id="2147483806" r:id="rId74"/>
    <p:sldLayoutId id="2147483808" r:id="rId75"/>
    <p:sldLayoutId id="2147483810" r:id="rId76"/>
    <p:sldLayoutId id="2147483786" r:id="rId77"/>
    <p:sldLayoutId id="2147483785" r:id="rId78"/>
    <p:sldLayoutId id="2147483825" r:id="rId79"/>
    <p:sldLayoutId id="2147483787" r:id="rId80"/>
    <p:sldLayoutId id="2147483816" r:id="rId81"/>
    <p:sldLayoutId id="2147483817" r:id="rId82"/>
    <p:sldLayoutId id="2147483788" r:id="rId83"/>
    <p:sldLayoutId id="2147483789" r:id="rId84"/>
    <p:sldLayoutId id="2147483790" r:id="rId85"/>
    <p:sldLayoutId id="2147483791" r:id="rId86"/>
    <p:sldLayoutId id="2147483824" r:id="rId87"/>
    <p:sldLayoutId id="2147483833" r:id="rId88"/>
  </p:sldLayoutIdLst>
  <p:hf sldNum="0" hdr="0" dt="0"/>
  <p:txStyles>
    <p:title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p:titleStyle>
    <p:bodyStyle>
      <a:lvl1pPr marL="0" indent="0" algn="l" defTabSz="914400" rtl="0" eaLnBrk="1" latinLnBrk="0" hangingPunct="1">
        <a:lnSpc>
          <a:spcPts val="24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aotsikko 1">
            <a:extLst>
              <a:ext uri="{FF2B5EF4-FFF2-40B4-BE49-F238E27FC236}">
                <a16:creationId xmlns:a16="http://schemas.microsoft.com/office/drawing/2014/main" id="{0ED0D74E-EC6E-F0C3-776D-CF52E50F1153}"/>
              </a:ext>
            </a:extLst>
          </p:cNvPr>
          <p:cNvSpPr>
            <a:spLocks noGrp="1"/>
          </p:cNvSpPr>
          <p:nvPr>
            <p:ph type="subTitle" idx="1"/>
          </p:nvPr>
        </p:nvSpPr>
        <p:spPr>
          <a:xfrm>
            <a:off x="1687436" y="4086394"/>
            <a:ext cx="7165619" cy="1536639"/>
          </a:xfrm>
        </p:spPr>
        <p:txBody>
          <a:bodyPr>
            <a:normAutofit/>
          </a:bodyPr>
          <a:lstStyle/>
          <a:p>
            <a:r>
              <a:rPr lang="fi-FI" sz="2100">
                <a:cs typeface="Arial"/>
              </a:rPr>
              <a:t>Vammaisneuvoston kokous 18.9.2024</a:t>
            </a:r>
          </a:p>
          <a:p>
            <a:r>
              <a:rPr lang="fi-FI" sz="2100">
                <a:cs typeface="Arial"/>
              </a:rPr>
              <a:t>Hyvinvoinnin edistämisen asiantuntija Suvi Korhonen</a:t>
            </a:r>
          </a:p>
        </p:txBody>
      </p:sp>
      <p:sp>
        <p:nvSpPr>
          <p:cNvPr id="3" name="Otsikko 2">
            <a:extLst>
              <a:ext uri="{FF2B5EF4-FFF2-40B4-BE49-F238E27FC236}">
                <a16:creationId xmlns:a16="http://schemas.microsoft.com/office/drawing/2014/main" id="{C6484F10-AAED-0188-0980-A8CFC0AF4FE2}"/>
              </a:ext>
            </a:extLst>
          </p:cNvPr>
          <p:cNvSpPr>
            <a:spLocks noGrp="1"/>
          </p:cNvSpPr>
          <p:nvPr>
            <p:ph type="title"/>
          </p:nvPr>
        </p:nvSpPr>
        <p:spPr>
          <a:xfrm>
            <a:off x="676275" y="1531708"/>
            <a:ext cx="10191231" cy="2070375"/>
          </a:xfrm>
        </p:spPr>
        <p:txBody>
          <a:bodyPr lIns="91440" tIns="45720" rIns="91440" bIns="45720" anchor="t"/>
          <a:lstStyle/>
          <a:p>
            <a:r>
              <a:rPr lang="fi-FI" sz="5400"/>
              <a:t>Vammaispoliittisen ohjelman valmistelun tilannekatsaus</a:t>
            </a:r>
          </a:p>
        </p:txBody>
      </p:sp>
    </p:spTree>
    <p:extLst>
      <p:ext uri="{BB962C8B-B14F-4D97-AF65-F5344CB8AC3E}">
        <p14:creationId xmlns:p14="http://schemas.microsoft.com/office/powerpoint/2010/main" val="1211817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D5DF6-46DD-334E-B6E1-CAF4FE7475A6}"/>
              </a:ext>
            </a:extLst>
          </p:cNvPr>
          <p:cNvSpPr>
            <a:spLocks noGrp="1"/>
          </p:cNvSpPr>
          <p:nvPr>
            <p:ph type="title"/>
          </p:nvPr>
        </p:nvSpPr>
        <p:spPr>
          <a:xfrm>
            <a:off x="809626" y="529953"/>
            <a:ext cx="10146550" cy="632097"/>
          </a:xfrm>
        </p:spPr>
        <p:txBody>
          <a:bodyPr/>
          <a:lstStyle/>
          <a:p>
            <a:r>
              <a:rPr lang="fi-FI"/>
              <a:t>TAUSTAA</a:t>
            </a:r>
          </a:p>
        </p:txBody>
      </p:sp>
      <p:sp>
        <p:nvSpPr>
          <p:cNvPr id="3" name="Sisällön paikkamerkki 2">
            <a:extLst>
              <a:ext uri="{FF2B5EF4-FFF2-40B4-BE49-F238E27FC236}">
                <a16:creationId xmlns:a16="http://schemas.microsoft.com/office/drawing/2014/main" id="{A8C962BB-673B-3E48-9429-279866B22B69}"/>
              </a:ext>
            </a:extLst>
          </p:cNvPr>
          <p:cNvSpPr>
            <a:spLocks noGrp="1"/>
          </p:cNvSpPr>
          <p:nvPr>
            <p:ph idx="1"/>
          </p:nvPr>
        </p:nvSpPr>
        <p:spPr>
          <a:xfrm>
            <a:off x="667963" y="1382011"/>
            <a:ext cx="10429875" cy="4513964"/>
          </a:xfrm>
        </p:spPr>
        <p:txBody>
          <a:bodyPr vert="horz" lIns="91440" tIns="45720" rIns="91440" bIns="45720" rtlCol="0" anchor="t">
            <a:normAutofit/>
          </a:bodyPr>
          <a:lstStyle/>
          <a:p>
            <a:pPr marL="285750" indent="-285750">
              <a:buFont typeface="Arial" panose="020B0604020202020204" pitchFamily="34" charset="0"/>
              <a:buChar char="•"/>
            </a:pPr>
            <a:r>
              <a:rPr lang="fi-FI" b="0" i="0">
                <a:solidFill>
                  <a:srgbClr val="000000"/>
                </a:solidFill>
                <a:effectLst/>
              </a:rPr>
              <a:t>Vantaan kaupunginhallitus päätti 20.6.2022 valtuustoaloitteen pohjalta sisällyttää vammaispoliittisen ohjelman </a:t>
            </a:r>
            <a:r>
              <a:rPr lang="fi-FI">
                <a:solidFill>
                  <a:srgbClr val="000000"/>
                </a:solidFill>
              </a:rPr>
              <a:t>Vantaan kaupungin hyvinvointisuunnitelmaan.</a:t>
            </a:r>
          </a:p>
          <a:p>
            <a:pPr marL="971550" lvl="1" indent="-285750"/>
            <a:r>
              <a:rPr lang="fi-FI" sz="1800" b="0" i="0">
                <a:solidFill>
                  <a:srgbClr val="000000"/>
                </a:solidFill>
                <a:effectLst/>
              </a:rPr>
              <a:t>”Vammaispoliittisen ohjelman valmistelussa huomioidaan palveluiden siirtyminen hyvinvointialueelle, rajapinnat kaupungin ja hyvinvointialueen välillä sekä vammaispalvelulain uudistamisen tuomat vaikutukset.  ” (KH</a:t>
            </a:r>
            <a:r>
              <a:rPr lang="fi-FI" b="0" i="0">
                <a:solidFill>
                  <a:srgbClr val="000000"/>
                </a:solidFill>
                <a:effectLst/>
              </a:rPr>
              <a:t> 20.6.2022 § </a:t>
            </a:r>
            <a:r>
              <a:rPr lang="fi-FI">
                <a:solidFill>
                  <a:srgbClr val="000000"/>
                </a:solidFill>
              </a:rPr>
              <a:t>6)</a:t>
            </a:r>
          </a:p>
          <a:p>
            <a:pPr marL="285750" indent="-285750">
              <a:buFont typeface="Arial" panose="020B0604020202020204" pitchFamily="34" charset="0"/>
              <a:buChar char="•"/>
            </a:pPr>
            <a:r>
              <a:rPr lang="fi-FI">
                <a:solidFill>
                  <a:srgbClr val="000000"/>
                </a:solidFill>
                <a:cs typeface="Arial"/>
              </a:rPr>
              <a:t>Vammaispoliittista ohjelmaa on valmisteltu kaupunkikulttuurin ja hyvinvoinnin toimialalla, osana kaupungin hyvinvoinnin edistämisen työtä. Valmistelussa on ollut vahvasti mukana Vantaan kaupungin vammaisneuvosto. </a:t>
            </a:r>
          </a:p>
          <a:p>
            <a:pPr marL="285750" indent="-285750">
              <a:buChar char="•"/>
            </a:pPr>
            <a:r>
              <a:rPr lang="fi-FI">
                <a:solidFill>
                  <a:srgbClr val="000000"/>
                </a:solidFill>
                <a:cs typeface="Arial"/>
              </a:rPr>
              <a:t>Ohjelmaa esitelty tammikuussa 2024:</a:t>
            </a:r>
            <a:br>
              <a:rPr lang="fi-FI">
                <a:solidFill>
                  <a:srgbClr val="000000"/>
                </a:solidFill>
                <a:cs typeface="Arial"/>
              </a:rPr>
            </a:br>
            <a:r>
              <a:rPr lang="fi-FI">
                <a:solidFill>
                  <a:srgbClr val="000000"/>
                </a:solidFill>
                <a:cs typeface="Arial"/>
              </a:rPr>
              <a:t> kaupungin johtoryhmä</a:t>
            </a:r>
            <a:br>
              <a:rPr lang="fi-FI">
                <a:solidFill>
                  <a:srgbClr val="000000"/>
                </a:solidFill>
                <a:cs typeface="Arial"/>
              </a:rPr>
            </a:br>
            <a:r>
              <a:rPr lang="fi-FI">
                <a:solidFill>
                  <a:srgbClr val="000000"/>
                </a:solidFill>
                <a:cs typeface="Arial"/>
              </a:rPr>
              <a:t> kaupunkikulttuurin ja hyvinvoinnin lautakunta</a:t>
            </a:r>
            <a:br>
              <a:rPr lang="fi-FI">
                <a:solidFill>
                  <a:srgbClr val="000000"/>
                </a:solidFill>
                <a:cs typeface="Arial"/>
              </a:rPr>
            </a:br>
            <a:r>
              <a:rPr lang="fi-FI">
                <a:solidFill>
                  <a:srgbClr val="000000"/>
                </a:solidFill>
                <a:cs typeface="Arial"/>
              </a:rPr>
              <a:t> vammaisneuvosto</a:t>
            </a:r>
            <a:br>
              <a:rPr lang="fi-FI">
                <a:solidFill>
                  <a:srgbClr val="000000"/>
                </a:solidFill>
                <a:cs typeface="Arial"/>
              </a:rPr>
            </a:br>
            <a:r>
              <a:rPr lang="fi-FI">
                <a:solidFill>
                  <a:srgbClr val="000000"/>
                </a:solidFill>
                <a:cs typeface="Arial"/>
              </a:rPr>
              <a:t> kaupunginvaltuuston info</a:t>
            </a:r>
            <a:endParaRPr lang="fi-FI">
              <a:solidFill>
                <a:srgbClr val="000000"/>
              </a:solidFill>
            </a:endParaRPr>
          </a:p>
          <a:p>
            <a:pPr marL="285750" indent="-285750">
              <a:buFont typeface="Arial" panose="020B0604020202020204" pitchFamily="34" charset="0"/>
              <a:buChar char="•"/>
            </a:pPr>
            <a:endParaRPr lang="fi-FI">
              <a:solidFill>
                <a:srgbClr val="000000"/>
              </a:solidFill>
              <a:latin typeface="Arial" panose="020B0604020202020204"/>
            </a:endParaRPr>
          </a:p>
          <a:p>
            <a:pPr marL="285750" indent="-285750">
              <a:buFont typeface="Arial" panose="020B0604020202020204" pitchFamily="34" charset="0"/>
              <a:buChar char="•"/>
            </a:pPr>
            <a:endParaRPr lang="fi-FI">
              <a:latin typeface="Arial" panose="020B0604020202020204"/>
              <a:ea typeface="Calibri" panose="020F0502020204030204" pitchFamily="34" charset="0"/>
            </a:endParaRPr>
          </a:p>
          <a:p>
            <a:pPr marL="285750" indent="-285750">
              <a:buFont typeface="Arial" panose="020B0604020202020204" pitchFamily="34" charset="0"/>
              <a:buChar char="•"/>
            </a:pPr>
            <a:endParaRPr lang="fi-FI">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fi-FI"/>
          </a:p>
          <a:p>
            <a:pPr marL="285750" indent="-285750">
              <a:buChar char="•"/>
            </a:pPr>
            <a:endParaRPr lang="fi-FI"/>
          </a:p>
          <a:p>
            <a:pPr marL="342900" indent="-342900">
              <a:buChar char="•"/>
            </a:pPr>
            <a:endParaRPr lang="fi-FI"/>
          </a:p>
          <a:p>
            <a:pPr marL="342900" indent="-342900">
              <a:buChar char="•"/>
            </a:pPr>
            <a:endParaRPr lang="fi-FI"/>
          </a:p>
          <a:p>
            <a:pPr marL="342900" indent="-342900"/>
            <a:endParaRPr lang="fi-FI"/>
          </a:p>
          <a:p>
            <a:pPr marL="971550" lvl="1" indent="-285750"/>
            <a:endParaRPr lang="fi-FI"/>
          </a:p>
          <a:p>
            <a:pPr lvl="1" indent="0">
              <a:buNone/>
            </a:pPr>
            <a:endParaRPr lang="fi-FI"/>
          </a:p>
        </p:txBody>
      </p:sp>
    </p:spTree>
    <p:extLst>
      <p:ext uri="{BB962C8B-B14F-4D97-AF65-F5344CB8AC3E}">
        <p14:creationId xmlns:p14="http://schemas.microsoft.com/office/powerpoint/2010/main" val="127602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D5DF6-46DD-334E-B6E1-CAF4FE7475A6}"/>
              </a:ext>
            </a:extLst>
          </p:cNvPr>
          <p:cNvSpPr>
            <a:spLocks noGrp="1"/>
          </p:cNvSpPr>
          <p:nvPr>
            <p:ph type="title"/>
          </p:nvPr>
        </p:nvSpPr>
        <p:spPr>
          <a:xfrm>
            <a:off x="809626" y="529953"/>
            <a:ext cx="10146550" cy="632097"/>
          </a:xfrm>
        </p:spPr>
        <p:txBody>
          <a:bodyPr lIns="91440" tIns="45720" rIns="91440" bIns="45720" anchor="t"/>
          <a:lstStyle/>
          <a:p>
            <a:r>
              <a:rPr lang="fi-FI"/>
              <a:t>TAUSTAA 2</a:t>
            </a:r>
          </a:p>
        </p:txBody>
      </p:sp>
      <p:sp>
        <p:nvSpPr>
          <p:cNvPr id="3" name="Sisällön paikkamerkki 2">
            <a:extLst>
              <a:ext uri="{FF2B5EF4-FFF2-40B4-BE49-F238E27FC236}">
                <a16:creationId xmlns:a16="http://schemas.microsoft.com/office/drawing/2014/main" id="{A8C962BB-673B-3E48-9429-279866B22B69}"/>
              </a:ext>
            </a:extLst>
          </p:cNvPr>
          <p:cNvSpPr>
            <a:spLocks noGrp="1"/>
          </p:cNvSpPr>
          <p:nvPr>
            <p:ph idx="1"/>
          </p:nvPr>
        </p:nvSpPr>
        <p:spPr>
          <a:xfrm>
            <a:off x="667963" y="1382011"/>
            <a:ext cx="10429875" cy="4513964"/>
          </a:xfrm>
        </p:spPr>
        <p:txBody>
          <a:bodyPr vert="horz" lIns="91440" tIns="45720" rIns="91440" bIns="45720" rtlCol="0" anchor="t">
            <a:normAutofit fontScale="92500"/>
          </a:bodyPr>
          <a:lstStyle/>
          <a:p>
            <a:pPr marL="285750" indent="-285750">
              <a:buFont typeface="Arial" panose="020B0604020202020204" pitchFamily="34" charset="0"/>
              <a:buChar char="•"/>
            </a:pPr>
            <a:r>
              <a:rPr lang="fi-FI" b="0" i="0">
                <a:solidFill>
                  <a:srgbClr val="000000"/>
                </a:solidFill>
                <a:effectLst/>
                <a:cs typeface="Arial"/>
              </a:rPr>
              <a:t>Vantaan </a:t>
            </a:r>
            <a:r>
              <a:rPr lang="fi-FI">
                <a:solidFill>
                  <a:srgbClr val="000000"/>
                </a:solidFill>
                <a:cs typeface="Arial"/>
              </a:rPr>
              <a:t>kaupunginhallitus päätti 12.2. kokouksessaan palauttaa ohjelman valmisteluun. </a:t>
            </a:r>
            <a:r>
              <a:rPr lang="fi-FI" b="1">
                <a:solidFill>
                  <a:srgbClr val="000000"/>
                </a:solidFill>
                <a:cs typeface="Arial"/>
              </a:rPr>
              <a:t>Pöytäkirjalausuma:</a:t>
            </a:r>
            <a:endParaRPr lang="fi-FI" b="1">
              <a:solidFill>
                <a:srgbClr val="000000"/>
              </a:solidFill>
            </a:endParaRPr>
          </a:p>
          <a:p>
            <a:r>
              <a:rPr lang="fi-FI">
                <a:ea typeface="+mn-lt"/>
                <a:cs typeface="+mn-lt"/>
              </a:rPr>
              <a:t>”Vammaispoliittisen ohjelman 2024–2025 kehittämiskohteissa on otettava paremmin huomioon erityisesti kasvatuksen ja oppimisen toimialan haasteet. Näitä ovat mm. vammaisopetuksen kasvava tarve, nuorten sijoittuminen II-asteen koulutukseen, TELMA-koulutus sekä ruotsinkielisten ja </a:t>
            </a:r>
            <a:r>
              <a:rPr lang="fi-FI" err="1">
                <a:ea typeface="+mn-lt"/>
                <a:cs typeface="+mn-lt"/>
              </a:rPr>
              <a:t>nepsyoppilaiden</a:t>
            </a:r>
            <a:r>
              <a:rPr lang="fi-FI">
                <a:ea typeface="+mn-lt"/>
                <a:cs typeface="+mn-lt"/>
              </a:rPr>
              <a:t> tilanne. </a:t>
            </a:r>
            <a:br>
              <a:rPr lang="fi-FI">
                <a:ea typeface="+mn-lt"/>
                <a:cs typeface="+mn-lt"/>
              </a:rPr>
            </a:br>
            <a:br>
              <a:rPr lang="fi-FI">
                <a:ea typeface="+mn-lt"/>
                <a:cs typeface="+mn-lt"/>
              </a:rPr>
            </a:br>
            <a:r>
              <a:rPr lang="fi-FI">
                <a:ea typeface="+mn-lt"/>
                <a:cs typeface="+mn-lt"/>
              </a:rPr>
              <a:t>Kaupunkiympäristön toimialan kehittämiskohteissa on syytä ottaa paremmin huomioon vanhojen tilojen esteettömyyskorjaukset. Kaupungin pitää tehdä kartoitus, mitkä kaikki kaupungit tilat on korjattava esteettömiksi ja tehtävä korjausten aikataulu. Induktiosilmukat, jotka lakikin edellyttää, on oltava yhtenä kehittämiskohteena. </a:t>
            </a:r>
            <a:br>
              <a:rPr lang="fi-FI">
                <a:ea typeface="+mn-lt"/>
                <a:cs typeface="+mn-lt"/>
              </a:rPr>
            </a:br>
            <a:br>
              <a:rPr lang="fi-FI">
                <a:ea typeface="+mn-lt"/>
                <a:cs typeface="+mn-lt"/>
              </a:rPr>
            </a:br>
            <a:r>
              <a:rPr lang="fi-FI">
                <a:ea typeface="+mn-lt"/>
                <a:cs typeface="+mn-lt"/>
              </a:rPr>
              <a:t>Lisäksi kaupunginhallitus edellyttää, että vammaispoliittista ohjelmaa 2024–2025 uudelleen valmisteltaessa kiinnitetään huomiota ohjelman selkeyteen, tiiviyteen, luettavuuteen ja viimeisteltyyn kieliasuun.”</a:t>
            </a:r>
            <a:endParaRPr lang="fi-FI"/>
          </a:p>
          <a:p>
            <a:pPr marL="285750" indent="-285750">
              <a:buFont typeface="Arial" panose="020B0604020202020204" pitchFamily="34" charset="0"/>
              <a:buChar char="•"/>
            </a:pPr>
            <a:endParaRPr lang="fi-FI">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fi-FI"/>
          </a:p>
          <a:p>
            <a:pPr marL="285750" indent="-285750">
              <a:buChar char="•"/>
            </a:pPr>
            <a:endParaRPr lang="fi-FI"/>
          </a:p>
          <a:p>
            <a:pPr marL="342900" indent="-342900">
              <a:buChar char="•"/>
            </a:pPr>
            <a:endParaRPr lang="fi-FI"/>
          </a:p>
          <a:p>
            <a:pPr marL="342900" indent="-342900">
              <a:buChar char="•"/>
            </a:pPr>
            <a:endParaRPr lang="fi-FI"/>
          </a:p>
          <a:p>
            <a:pPr marL="342900" indent="-342900"/>
            <a:endParaRPr lang="fi-FI"/>
          </a:p>
          <a:p>
            <a:pPr marL="971550" lvl="1" indent="-285750"/>
            <a:endParaRPr lang="fi-FI"/>
          </a:p>
          <a:p>
            <a:pPr lvl="1" indent="0">
              <a:buNone/>
            </a:pPr>
            <a:endParaRPr lang="fi-FI"/>
          </a:p>
        </p:txBody>
      </p:sp>
    </p:spTree>
    <p:extLst>
      <p:ext uri="{BB962C8B-B14F-4D97-AF65-F5344CB8AC3E}">
        <p14:creationId xmlns:p14="http://schemas.microsoft.com/office/powerpoint/2010/main" val="1156967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D5DF6-46DD-334E-B6E1-CAF4FE7475A6}"/>
              </a:ext>
            </a:extLst>
          </p:cNvPr>
          <p:cNvSpPr>
            <a:spLocks noGrp="1"/>
          </p:cNvSpPr>
          <p:nvPr>
            <p:ph type="title"/>
          </p:nvPr>
        </p:nvSpPr>
        <p:spPr>
          <a:xfrm>
            <a:off x="809626" y="529953"/>
            <a:ext cx="10146550" cy="632097"/>
          </a:xfrm>
        </p:spPr>
        <p:txBody>
          <a:bodyPr lIns="91440" tIns="45720" rIns="91440" bIns="45720" anchor="t"/>
          <a:lstStyle/>
          <a:p>
            <a:r>
              <a:rPr lang="fi-FI"/>
              <a:t>TILANNE NYT</a:t>
            </a:r>
          </a:p>
        </p:txBody>
      </p:sp>
      <p:sp>
        <p:nvSpPr>
          <p:cNvPr id="3" name="Sisällön paikkamerkki 2">
            <a:extLst>
              <a:ext uri="{FF2B5EF4-FFF2-40B4-BE49-F238E27FC236}">
                <a16:creationId xmlns:a16="http://schemas.microsoft.com/office/drawing/2014/main" id="{A8C962BB-673B-3E48-9429-279866B22B69}"/>
              </a:ext>
            </a:extLst>
          </p:cNvPr>
          <p:cNvSpPr>
            <a:spLocks noGrp="1"/>
          </p:cNvSpPr>
          <p:nvPr>
            <p:ph idx="1"/>
          </p:nvPr>
        </p:nvSpPr>
        <p:spPr>
          <a:xfrm>
            <a:off x="667963" y="1382011"/>
            <a:ext cx="10429875" cy="4513964"/>
          </a:xfrm>
        </p:spPr>
        <p:txBody>
          <a:bodyPr vert="horz" lIns="91440" tIns="45720" rIns="91440" bIns="45720" rtlCol="0" anchor="t">
            <a:normAutofit/>
          </a:bodyPr>
          <a:lstStyle/>
          <a:p>
            <a:pPr marL="285750" indent="-285750">
              <a:buFont typeface="Arial" panose="020B0604020202020204" pitchFamily="34" charset="0"/>
              <a:buChar char="•"/>
            </a:pPr>
            <a:r>
              <a:rPr lang="fi-FI">
                <a:solidFill>
                  <a:srgbClr val="000000"/>
                </a:solidFill>
                <a:cs typeface="Arial"/>
              </a:rPr>
              <a:t>Toimialat ovat tarkastelleet uudestaan ohjelman omia osuuksiaan ja tehneet tarvittavia muokkauksia.</a:t>
            </a:r>
            <a:endParaRPr lang="fi-FI">
              <a:solidFill>
                <a:srgbClr val="FF0000"/>
              </a:solidFill>
            </a:endParaRPr>
          </a:p>
          <a:p>
            <a:pPr marL="285750" indent="-285750">
              <a:buFont typeface="Arial" panose="020B0604020202020204" pitchFamily="34" charset="0"/>
              <a:buChar char="•"/>
            </a:pPr>
            <a:r>
              <a:rPr lang="fi-FI">
                <a:latin typeface="Arial"/>
                <a:ea typeface="Calibri"/>
                <a:cs typeface="Arial"/>
              </a:rPr>
              <a:t>Ohjelma viedään päätöksentekoon syksyllä 2024.</a:t>
            </a:r>
            <a:endParaRPr lang="fi-FI">
              <a:latin typeface="Arial"/>
              <a:ea typeface="Calibri"/>
            </a:endParaRPr>
          </a:p>
          <a:p>
            <a:pPr marL="285750" indent="-285750">
              <a:buChar char="•"/>
            </a:pPr>
            <a:endParaRPr lang="fi-FI">
              <a:latin typeface="Arial"/>
              <a:ea typeface="Calibri" panose="020F0502020204030204" pitchFamily="34" charset="0"/>
            </a:endParaRPr>
          </a:p>
          <a:p>
            <a:pPr marL="285750" indent="-285750">
              <a:buChar char="•"/>
            </a:pPr>
            <a:endParaRPr lang="fi-FI">
              <a:latin typeface="Arial"/>
              <a:ea typeface="Calibri" panose="020F0502020204030204" pitchFamily="34" charset="0"/>
            </a:endParaRPr>
          </a:p>
          <a:p>
            <a:pPr marL="285750" indent="-285750">
              <a:buChar char="•"/>
            </a:pPr>
            <a:endParaRPr lang="fi-FI">
              <a:latin typeface="Calibri" panose="020F0502020204030204" pitchFamily="34" charset="0"/>
              <a:ea typeface="Calibri" panose="020F0502020204030204" pitchFamily="34" charset="0"/>
            </a:endParaRPr>
          </a:p>
          <a:p>
            <a:pPr marL="285750" indent="-285750">
              <a:buChar char="•"/>
            </a:pPr>
            <a:endParaRPr lang="fi-FI"/>
          </a:p>
          <a:p>
            <a:pPr marL="285750" indent="-285750">
              <a:buChar char="•"/>
            </a:pPr>
            <a:endParaRPr lang="fi-FI"/>
          </a:p>
          <a:p>
            <a:pPr marL="342900" indent="-342900">
              <a:buChar char="•"/>
            </a:pPr>
            <a:endParaRPr lang="fi-FI"/>
          </a:p>
          <a:p>
            <a:pPr marL="342900" indent="-342900">
              <a:buChar char="•"/>
            </a:pPr>
            <a:endParaRPr lang="fi-FI"/>
          </a:p>
          <a:p>
            <a:pPr marL="342900" indent="-342900"/>
            <a:endParaRPr lang="fi-FI"/>
          </a:p>
          <a:p>
            <a:pPr marL="971550" lvl="1" indent="-285750"/>
            <a:endParaRPr lang="fi-FI"/>
          </a:p>
          <a:p>
            <a:pPr lvl="1" indent="0">
              <a:buNone/>
            </a:pPr>
            <a:endParaRPr lang="fi-FI"/>
          </a:p>
        </p:txBody>
      </p:sp>
    </p:spTree>
    <p:extLst>
      <p:ext uri="{BB962C8B-B14F-4D97-AF65-F5344CB8AC3E}">
        <p14:creationId xmlns:p14="http://schemas.microsoft.com/office/powerpoint/2010/main" val="191780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D5DF6-46DD-334E-B6E1-CAF4FE7475A6}"/>
              </a:ext>
            </a:extLst>
          </p:cNvPr>
          <p:cNvSpPr>
            <a:spLocks noGrp="1"/>
          </p:cNvSpPr>
          <p:nvPr>
            <p:ph type="title"/>
          </p:nvPr>
        </p:nvSpPr>
        <p:spPr>
          <a:xfrm>
            <a:off x="809626" y="529953"/>
            <a:ext cx="10298950" cy="632097"/>
          </a:xfrm>
        </p:spPr>
        <p:txBody>
          <a:bodyPr lIns="91440" tIns="45720" rIns="91440" bIns="45720" anchor="t"/>
          <a:lstStyle/>
          <a:p>
            <a:r>
              <a:rPr lang="fi-FI" dirty="0"/>
              <a:t>TOIMIALOJEN KEHITTÄMISKOHTEET 1</a:t>
            </a:r>
          </a:p>
        </p:txBody>
      </p:sp>
      <p:sp>
        <p:nvSpPr>
          <p:cNvPr id="3" name="Sisällön paikkamerkki 2">
            <a:extLst>
              <a:ext uri="{FF2B5EF4-FFF2-40B4-BE49-F238E27FC236}">
                <a16:creationId xmlns:a16="http://schemas.microsoft.com/office/drawing/2014/main" id="{A8C962BB-673B-3E48-9429-279866B22B69}"/>
              </a:ext>
            </a:extLst>
          </p:cNvPr>
          <p:cNvSpPr>
            <a:spLocks noGrp="1"/>
          </p:cNvSpPr>
          <p:nvPr>
            <p:ph idx="1"/>
          </p:nvPr>
        </p:nvSpPr>
        <p:spPr>
          <a:xfrm>
            <a:off x="667963" y="1717291"/>
            <a:ext cx="10440035" cy="4178684"/>
          </a:xfrm>
        </p:spPr>
        <p:txBody>
          <a:bodyPr vert="horz" lIns="91440" tIns="45720" rIns="91440" bIns="45720" rtlCol="0" anchor="t">
            <a:normAutofit/>
          </a:bodyPr>
          <a:lstStyle/>
          <a:p>
            <a:endParaRPr lang="fi-FI">
              <a:solidFill>
                <a:srgbClr val="000000"/>
              </a:solidFill>
              <a:latin typeface="Arial"/>
              <a:ea typeface="Calibri"/>
              <a:cs typeface="Arial"/>
            </a:endParaRPr>
          </a:p>
          <a:p>
            <a:pPr marL="285750" indent="-285750">
              <a:buChar char="•"/>
            </a:pPr>
            <a:endParaRPr lang="fi-FI">
              <a:solidFill>
                <a:srgbClr val="000000"/>
              </a:solidFill>
              <a:latin typeface="Arial"/>
              <a:ea typeface="Calibri" panose="020F0502020204030204" pitchFamily="34" charset="0"/>
            </a:endParaRPr>
          </a:p>
          <a:p>
            <a:pPr marL="285750" indent="-285750">
              <a:buChar char="•"/>
            </a:pPr>
            <a:endParaRPr lang="fi-FI">
              <a:latin typeface="Arial"/>
              <a:ea typeface="Calibri" panose="020F0502020204030204" pitchFamily="34" charset="0"/>
            </a:endParaRPr>
          </a:p>
          <a:p>
            <a:pPr marL="342900" indent="-342900">
              <a:buChar char="•"/>
            </a:pPr>
            <a:endParaRPr lang="fi-FI">
              <a:latin typeface="Arial"/>
              <a:ea typeface="Calibri" panose="020F0502020204030204" pitchFamily="34" charset="0"/>
            </a:endParaRPr>
          </a:p>
          <a:p>
            <a:pPr marL="342900" indent="-342900">
              <a:buChar char="•"/>
            </a:pPr>
            <a:endParaRPr lang="fi-FI">
              <a:latin typeface="Arial"/>
              <a:ea typeface="Calibri" panose="020F0502020204030204" pitchFamily="34" charset="0"/>
            </a:endParaRPr>
          </a:p>
          <a:p>
            <a:pPr marL="342900" indent="-342900"/>
            <a:endParaRPr lang="fi-FI"/>
          </a:p>
          <a:p>
            <a:pPr marL="971550" lvl="1" indent="-285750"/>
            <a:endParaRPr lang="fi-FI"/>
          </a:p>
          <a:p>
            <a:pPr lvl="1" indent="0">
              <a:buNone/>
            </a:pPr>
            <a:endParaRPr lang="fi-FI"/>
          </a:p>
        </p:txBody>
      </p:sp>
      <p:graphicFrame>
        <p:nvGraphicFramePr>
          <p:cNvPr id="4" name="Taulukko 3">
            <a:extLst>
              <a:ext uri="{FF2B5EF4-FFF2-40B4-BE49-F238E27FC236}">
                <a16:creationId xmlns:a16="http://schemas.microsoft.com/office/drawing/2014/main" id="{4CE1007D-47A3-9426-6751-A52D6D1B19DC}"/>
              </a:ext>
            </a:extLst>
          </p:cNvPr>
          <p:cNvGraphicFramePr>
            <a:graphicFrameLocks noGrp="1"/>
          </p:cNvGraphicFramePr>
          <p:nvPr>
            <p:extLst>
              <p:ext uri="{D42A27DB-BD31-4B8C-83A1-F6EECF244321}">
                <p14:modId xmlns:p14="http://schemas.microsoft.com/office/powerpoint/2010/main" val="4129847282"/>
              </p:ext>
            </p:extLst>
          </p:nvPr>
        </p:nvGraphicFramePr>
        <p:xfrm>
          <a:off x="576745" y="2018766"/>
          <a:ext cx="10816851" cy="2975456"/>
        </p:xfrm>
        <a:graphic>
          <a:graphicData uri="http://schemas.openxmlformats.org/drawingml/2006/table">
            <a:tbl>
              <a:tblPr firstRow="1" bandRow="1">
                <a:tableStyleId>{21E4AEA4-8DFA-4A89-87EB-49C32662AFE0}</a:tableStyleId>
              </a:tblPr>
              <a:tblGrid>
                <a:gridCol w="3605617">
                  <a:extLst>
                    <a:ext uri="{9D8B030D-6E8A-4147-A177-3AD203B41FA5}">
                      <a16:colId xmlns:a16="http://schemas.microsoft.com/office/drawing/2014/main" val="1608635945"/>
                    </a:ext>
                  </a:extLst>
                </a:gridCol>
                <a:gridCol w="3605617">
                  <a:extLst>
                    <a:ext uri="{9D8B030D-6E8A-4147-A177-3AD203B41FA5}">
                      <a16:colId xmlns:a16="http://schemas.microsoft.com/office/drawing/2014/main" val="2472229532"/>
                    </a:ext>
                  </a:extLst>
                </a:gridCol>
                <a:gridCol w="3605617">
                  <a:extLst>
                    <a:ext uri="{9D8B030D-6E8A-4147-A177-3AD203B41FA5}">
                      <a16:colId xmlns:a16="http://schemas.microsoft.com/office/drawing/2014/main" val="1497579875"/>
                    </a:ext>
                  </a:extLst>
                </a:gridCol>
              </a:tblGrid>
              <a:tr h="370840">
                <a:tc>
                  <a:txBody>
                    <a:bodyPr/>
                    <a:lstStyle/>
                    <a:p>
                      <a:r>
                        <a:rPr lang="fi-FI" dirty="0"/>
                        <a:t>Toimiala</a:t>
                      </a:r>
                    </a:p>
                    <a:p>
                      <a:pPr lvl="0">
                        <a:buNone/>
                      </a:pPr>
                      <a:endParaRPr lang="fi-FI"/>
                    </a:p>
                  </a:txBody>
                  <a:tcPr/>
                </a:tc>
                <a:tc>
                  <a:txBody>
                    <a:bodyPr/>
                    <a:lstStyle/>
                    <a:p>
                      <a:r>
                        <a:rPr lang="fi-FI" dirty="0"/>
                        <a:t>Kehittämiskohde</a:t>
                      </a:r>
                    </a:p>
                    <a:p>
                      <a:pPr lvl="0">
                        <a:buNone/>
                      </a:pPr>
                      <a:endParaRPr lang="fi-FI"/>
                    </a:p>
                  </a:txBody>
                  <a:tcPr/>
                </a:tc>
                <a:tc>
                  <a:txBody>
                    <a:bodyPr/>
                    <a:lstStyle/>
                    <a:p>
                      <a:r>
                        <a:rPr lang="fi-FI" dirty="0"/>
                        <a:t>Mittari</a:t>
                      </a:r>
                    </a:p>
                  </a:txBody>
                  <a:tcPr/>
                </a:tc>
                <a:extLst>
                  <a:ext uri="{0D108BD9-81ED-4DB2-BD59-A6C34878D82A}">
                    <a16:rowId xmlns:a16="http://schemas.microsoft.com/office/drawing/2014/main" val="235122563"/>
                  </a:ext>
                </a:extLst>
              </a:tr>
              <a:tr h="370840">
                <a:tc>
                  <a:txBody>
                    <a:bodyPr/>
                    <a:lstStyle/>
                    <a:p>
                      <a:pPr lvl="0" algn="l" rtl="0">
                        <a:buNone/>
                      </a:pPr>
                      <a:r>
                        <a:rPr lang="fi-FI" sz="1600" b="1" i="0" dirty="0">
                          <a:solidFill>
                            <a:srgbClr val="000000"/>
                          </a:solidFill>
                          <a:effectLst/>
                          <a:latin typeface="Arial"/>
                        </a:rPr>
                        <a:t>Kaupunkistrategian ja johdon toimiala</a:t>
                      </a:r>
                      <a:r>
                        <a:rPr lang="fi-FI" sz="1600" b="0" i="0" dirty="0">
                          <a:solidFill>
                            <a:srgbClr val="000000"/>
                          </a:solidFill>
                          <a:effectLst/>
                          <a:latin typeface="Arial"/>
                        </a:rPr>
                        <a:t>  </a:t>
                      </a:r>
                      <a:endParaRPr lang="fi-FI" b="0" i="0" dirty="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rtl="0">
                        <a:buNone/>
                      </a:pPr>
                      <a:r>
                        <a:rPr lang="fi-FI" sz="1600" b="0" i="0" dirty="0">
                          <a:solidFill>
                            <a:srgbClr val="000000"/>
                          </a:solidFill>
                          <a:effectLst/>
                          <a:latin typeface="Arial"/>
                        </a:rPr>
                        <a:t>Kaupungin digipalveluiden kognitiivista saavutettavuutta ja selkokielisyyttä parannetaan. Uusien palveluiden suunnittelussa huomioidaan vammaiset henkilöt.  </a:t>
                      </a:r>
                      <a:endParaRPr lang="fi-FI" b="0" i="0" dirty="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rtl="0">
                        <a:buNone/>
                      </a:pPr>
                      <a:r>
                        <a:rPr lang="fi-FI" sz="1600" b="0" i="0" dirty="0">
                          <a:solidFill>
                            <a:srgbClr val="000000"/>
                          </a:solidFill>
                          <a:effectLst/>
                          <a:latin typeface="Arial"/>
                        </a:rPr>
                        <a:t>Digipalvelut ovat saavutettavat kaikilla toimialoilla.  </a:t>
                      </a:r>
                      <a:endParaRPr lang="fi-FI" b="0" i="0" dirty="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extLst>
                  <a:ext uri="{0D108BD9-81ED-4DB2-BD59-A6C34878D82A}">
                    <a16:rowId xmlns:a16="http://schemas.microsoft.com/office/drawing/2014/main" val="841673636"/>
                  </a:ext>
                </a:extLst>
              </a:tr>
              <a:tr h="370840">
                <a:tc>
                  <a:txBody>
                    <a:bodyPr/>
                    <a:lstStyle/>
                    <a:p>
                      <a:pPr lvl="0" algn="l" rtl="0">
                        <a:buNone/>
                      </a:pPr>
                      <a:r>
                        <a:rPr lang="fi-FI" sz="1600" b="1" i="0" dirty="0">
                          <a:solidFill>
                            <a:srgbClr val="000000"/>
                          </a:solidFill>
                          <a:effectLst/>
                          <a:latin typeface="Arial"/>
                        </a:rPr>
                        <a:t>Kaupunkikulttuurin ja hyvinvoinnin toimiala</a:t>
                      </a:r>
                      <a:r>
                        <a:rPr lang="fi-FI" sz="1600" b="0" i="0" dirty="0">
                          <a:solidFill>
                            <a:srgbClr val="000000"/>
                          </a:solidFill>
                          <a:effectLst/>
                          <a:latin typeface="Arial"/>
                        </a:rPr>
                        <a:t> </a:t>
                      </a:r>
                      <a:endParaRPr lang="fi-FI" b="0" i="0" dirty="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T w="9773" cap="flat" cmpd="sng" algn="ctr">
                      <a:solidFill>
                        <a:srgbClr val="FFFFFF"/>
                      </a:solidFill>
                      <a:prstDash val="solid"/>
                      <a:round/>
                      <a:headEnd type="none" w="med" len="med"/>
                      <a:tailEnd type="none" w="med" len="med"/>
                    </a:lnT>
                    <a:lnB w="9773" cap="flat" cmpd="sng" algn="ctr">
                      <a:solidFill>
                        <a:srgbClr val="FFFFFF"/>
                      </a:solidFill>
                      <a:prstDash val="solid"/>
                      <a:round/>
                      <a:headEnd type="none" w="med" len="med"/>
                      <a:tailEnd type="none" w="med" len="med"/>
                    </a:lnB>
                    <a:solidFill>
                      <a:srgbClr val="E7EEF9"/>
                    </a:solidFill>
                  </a:tcPr>
                </a:tc>
                <a:tc>
                  <a:txBody>
                    <a:bodyPr/>
                    <a:lstStyle/>
                    <a:p>
                      <a:pPr lvl="0" algn="l" rtl="0">
                        <a:buNone/>
                      </a:pPr>
                      <a:r>
                        <a:rPr lang="fi-FI" sz="1600" b="0" i="0" dirty="0">
                          <a:solidFill>
                            <a:srgbClr val="000000"/>
                          </a:solidFill>
                          <a:effectLst/>
                          <a:latin typeface="Arial"/>
                        </a:rPr>
                        <a:t>Neuropsykiatrisia haasteita omaavia huomioidaan paremmin kaupungin palveluissa. Aiheeseen liittyvää osaamista ja tietoisuutta lisätään.  </a:t>
                      </a:r>
                      <a:endParaRPr lang="fi-FI" b="0" i="0" dirty="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T w="9773" cap="flat" cmpd="sng" algn="ctr">
                      <a:solidFill>
                        <a:srgbClr val="FFFFFF"/>
                      </a:solidFill>
                      <a:prstDash val="solid"/>
                      <a:round/>
                      <a:headEnd type="none" w="med" len="med"/>
                      <a:tailEnd type="none" w="med" len="med"/>
                    </a:lnT>
                    <a:lnB w="9773" cap="flat" cmpd="sng" algn="ctr">
                      <a:solidFill>
                        <a:srgbClr val="FFFFFF"/>
                      </a:solidFill>
                      <a:prstDash val="solid"/>
                      <a:round/>
                      <a:headEnd type="none" w="med" len="med"/>
                      <a:tailEnd type="none" w="med" len="med"/>
                    </a:lnB>
                    <a:solidFill>
                      <a:srgbClr val="E7EEF9"/>
                    </a:solidFill>
                  </a:tcPr>
                </a:tc>
                <a:tc>
                  <a:txBody>
                    <a:bodyPr/>
                    <a:lstStyle/>
                    <a:p>
                      <a:pPr lvl="0" algn="l" rtl="0">
                        <a:buNone/>
                      </a:pPr>
                      <a:r>
                        <a:rPr lang="fi-FI" sz="1600" b="0" i="0" dirty="0">
                          <a:solidFill>
                            <a:srgbClr val="000000"/>
                          </a:solidFill>
                          <a:effectLst/>
                          <a:latin typeface="Arial"/>
                        </a:rPr>
                        <a:t>Arviointi tehdyistä toimista.  </a:t>
                      </a:r>
                      <a:endParaRPr lang="fi-FI" b="0" i="0" dirty="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T w="9773" cap="flat" cmpd="sng" algn="ctr">
                      <a:solidFill>
                        <a:srgbClr val="FFFFFF"/>
                      </a:solidFill>
                      <a:prstDash val="solid"/>
                      <a:round/>
                      <a:headEnd type="none" w="med" len="med"/>
                      <a:tailEnd type="none" w="med" len="med"/>
                    </a:lnT>
                    <a:lnB w="9773" cap="flat" cmpd="sng" algn="ctr">
                      <a:solidFill>
                        <a:srgbClr val="FFFFFF"/>
                      </a:solidFill>
                      <a:prstDash val="solid"/>
                      <a:round/>
                      <a:headEnd type="none" w="med" len="med"/>
                      <a:tailEnd type="none" w="med" len="med"/>
                    </a:lnB>
                    <a:solidFill>
                      <a:srgbClr val="E7EEF9"/>
                    </a:solidFill>
                  </a:tcPr>
                </a:tc>
                <a:extLst>
                  <a:ext uri="{0D108BD9-81ED-4DB2-BD59-A6C34878D82A}">
                    <a16:rowId xmlns:a16="http://schemas.microsoft.com/office/drawing/2014/main" val="1284071367"/>
                  </a:ext>
                </a:extLst>
              </a:tr>
            </a:tbl>
          </a:graphicData>
        </a:graphic>
      </p:graphicFrame>
      <p:sp>
        <p:nvSpPr>
          <p:cNvPr id="5" name="Tekstiruutu 4">
            <a:extLst>
              <a:ext uri="{FF2B5EF4-FFF2-40B4-BE49-F238E27FC236}">
                <a16:creationId xmlns:a16="http://schemas.microsoft.com/office/drawing/2014/main" id="{BED309B0-71B4-728A-2304-804B7DF00CC3}"/>
              </a:ext>
            </a:extLst>
          </p:cNvPr>
          <p:cNvSpPr txBox="1"/>
          <p:nvPr/>
        </p:nvSpPr>
        <p:spPr>
          <a:xfrm>
            <a:off x="1918148" y="5432690"/>
            <a:ext cx="95659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b="1" dirty="0">
                <a:cs typeface="Arial"/>
              </a:rPr>
              <a:t> </a:t>
            </a:r>
            <a:r>
              <a:rPr lang="fi-FI" b="1" dirty="0" err="1">
                <a:cs typeface="Arial"/>
              </a:rPr>
              <a:t>KAJOn</a:t>
            </a:r>
            <a:r>
              <a:rPr lang="fi-FI" b="1" dirty="0">
                <a:cs typeface="Arial"/>
              </a:rPr>
              <a:t> ja </a:t>
            </a:r>
            <a:r>
              <a:rPr lang="fi-FI" b="1" dirty="0" err="1">
                <a:cs typeface="Arial"/>
              </a:rPr>
              <a:t>KAKUn</a:t>
            </a:r>
            <a:r>
              <a:rPr lang="fi-FI" b="1" dirty="0">
                <a:cs typeface="Arial"/>
              </a:rPr>
              <a:t> kehittämiskohteet ovat ennallaan, ei muutoksia.</a:t>
            </a:r>
            <a:endParaRPr lang="fi-FI" b="1" dirty="0"/>
          </a:p>
        </p:txBody>
      </p:sp>
      <p:sp>
        <p:nvSpPr>
          <p:cNvPr id="7" name="Nuoli: Oikea 6">
            <a:extLst>
              <a:ext uri="{FF2B5EF4-FFF2-40B4-BE49-F238E27FC236}">
                <a16:creationId xmlns:a16="http://schemas.microsoft.com/office/drawing/2014/main" id="{7AF4EB39-9CD5-CEB9-B961-D969EA97DE67}"/>
              </a:ext>
            </a:extLst>
          </p:cNvPr>
          <p:cNvSpPr/>
          <p:nvPr/>
        </p:nvSpPr>
        <p:spPr>
          <a:xfrm>
            <a:off x="944016" y="5371743"/>
            <a:ext cx="978408" cy="484632"/>
          </a:xfrm>
          <a:prstGeom prst="rightArrow">
            <a:avLst/>
          </a:pr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003473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D5DF6-46DD-334E-B6E1-CAF4FE7475A6}"/>
              </a:ext>
            </a:extLst>
          </p:cNvPr>
          <p:cNvSpPr>
            <a:spLocks noGrp="1"/>
          </p:cNvSpPr>
          <p:nvPr>
            <p:ph type="title"/>
          </p:nvPr>
        </p:nvSpPr>
        <p:spPr>
          <a:xfrm>
            <a:off x="809626" y="529953"/>
            <a:ext cx="10298950" cy="632097"/>
          </a:xfrm>
        </p:spPr>
        <p:txBody>
          <a:bodyPr lIns="91440" tIns="45720" rIns="91440" bIns="45720" anchor="t"/>
          <a:lstStyle/>
          <a:p>
            <a:r>
              <a:rPr lang="fi-FI"/>
              <a:t>TOIMIALOJEN KEHITTÄMISKOHTEET 2</a:t>
            </a:r>
          </a:p>
        </p:txBody>
      </p:sp>
      <p:sp>
        <p:nvSpPr>
          <p:cNvPr id="3" name="Sisällön paikkamerkki 2">
            <a:extLst>
              <a:ext uri="{FF2B5EF4-FFF2-40B4-BE49-F238E27FC236}">
                <a16:creationId xmlns:a16="http://schemas.microsoft.com/office/drawing/2014/main" id="{A8C962BB-673B-3E48-9429-279866B22B69}"/>
              </a:ext>
            </a:extLst>
          </p:cNvPr>
          <p:cNvSpPr>
            <a:spLocks noGrp="1"/>
          </p:cNvSpPr>
          <p:nvPr>
            <p:ph idx="1"/>
          </p:nvPr>
        </p:nvSpPr>
        <p:spPr>
          <a:xfrm>
            <a:off x="667963" y="1717291"/>
            <a:ext cx="10440035" cy="4178684"/>
          </a:xfrm>
        </p:spPr>
        <p:txBody>
          <a:bodyPr vert="horz" lIns="91440" tIns="45720" rIns="91440" bIns="45720" rtlCol="0" anchor="t">
            <a:normAutofit/>
          </a:bodyPr>
          <a:lstStyle/>
          <a:p>
            <a:endParaRPr lang="fi-FI">
              <a:solidFill>
                <a:srgbClr val="000000"/>
              </a:solidFill>
              <a:latin typeface="Arial"/>
              <a:ea typeface="Calibri"/>
              <a:cs typeface="Arial"/>
            </a:endParaRPr>
          </a:p>
          <a:p>
            <a:pPr marL="285750" indent="-285750">
              <a:buChar char="•"/>
            </a:pPr>
            <a:endParaRPr lang="fi-FI">
              <a:solidFill>
                <a:srgbClr val="000000"/>
              </a:solidFill>
              <a:latin typeface="Arial"/>
              <a:ea typeface="Calibri" panose="020F0502020204030204" pitchFamily="34" charset="0"/>
            </a:endParaRPr>
          </a:p>
          <a:p>
            <a:pPr marL="285750" indent="-285750">
              <a:buChar char="•"/>
            </a:pPr>
            <a:endParaRPr lang="fi-FI">
              <a:latin typeface="Arial"/>
              <a:ea typeface="Calibri" panose="020F0502020204030204" pitchFamily="34" charset="0"/>
            </a:endParaRPr>
          </a:p>
          <a:p>
            <a:pPr marL="342900" indent="-342900">
              <a:buChar char="•"/>
            </a:pPr>
            <a:endParaRPr lang="fi-FI">
              <a:latin typeface="Arial"/>
              <a:ea typeface="Calibri" panose="020F0502020204030204" pitchFamily="34" charset="0"/>
            </a:endParaRPr>
          </a:p>
          <a:p>
            <a:pPr marL="342900" indent="-342900">
              <a:buChar char="•"/>
            </a:pPr>
            <a:r>
              <a:rPr lang="fi-FI" sz="1200">
                <a:latin typeface="Arial"/>
                <a:ea typeface="Calibri" panose="020F0502020204030204" pitchFamily="34" charset="0"/>
              </a:rPr>
              <a:t>Rekrytoidaan omaa vakituista henkilökuntaa ja koulutetaan. </a:t>
            </a:r>
            <a:endParaRPr lang="fi-FI">
              <a:latin typeface="Arial"/>
              <a:ea typeface="Calibri" panose="020F0502020204030204" pitchFamily="34" charset="0"/>
            </a:endParaRPr>
          </a:p>
          <a:p>
            <a:pPr marL="342900" indent="-342900"/>
            <a:endParaRPr lang="fi-FI"/>
          </a:p>
          <a:p>
            <a:pPr marL="971550" lvl="1" indent="-285750"/>
            <a:endParaRPr lang="fi-FI"/>
          </a:p>
          <a:p>
            <a:pPr lvl="1" indent="0">
              <a:buNone/>
            </a:pPr>
            <a:endParaRPr lang="fi-FI"/>
          </a:p>
        </p:txBody>
      </p:sp>
      <p:graphicFrame>
        <p:nvGraphicFramePr>
          <p:cNvPr id="4" name="Taulukko 3">
            <a:extLst>
              <a:ext uri="{FF2B5EF4-FFF2-40B4-BE49-F238E27FC236}">
                <a16:creationId xmlns:a16="http://schemas.microsoft.com/office/drawing/2014/main" id="{4CE1007D-47A3-9426-6751-A52D6D1B19DC}"/>
              </a:ext>
            </a:extLst>
          </p:cNvPr>
          <p:cNvGraphicFramePr>
            <a:graphicFrameLocks noGrp="1"/>
          </p:cNvGraphicFramePr>
          <p:nvPr>
            <p:extLst>
              <p:ext uri="{D42A27DB-BD31-4B8C-83A1-F6EECF244321}">
                <p14:modId xmlns:p14="http://schemas.microsoft.com/office/powerpoint/2010/main" val="82658972"/>
              </p:ext>
            </p:extLst>
          </p:nvPr>
        </p:nvGraphicFramePr>
        <p:xfrm>
          <a:off x="131420" y="2028662"/>
          <a:ext cx="5623431" cy="3519727"/>
        </p:xfrm>
        <a:graphic>
          <a:graphicData uri="http://schemas.openxmlformats.org/drawingml/2006/table">
            <a:tbl>
              <a:tblPr firstRow="1" bandRow="1">
                <a:tableStyleId>{21E4AEA4-8DFA-4A89-87EB-49C32662AFE0}</a:tableStyleId>
              </a:tblPr>
              <a:tblGrid>
                <a:gridCol w="1874477">
                  <a:extLst>
                    <a:ext uri="{9D8B030D-6E8A-4147-A177-3AD203B41FA5}">
                      <a16:colId xmlns:a16="http://schemas.microsoft.com/office/drawing/2014/main" val="1608635945"/>
                    </a:ext>
                  </a:extLst>
                </a:gridCol>
                <a:gridCol w="1874477">
                  <a:extLst>
                    <a:ext uri="{9D8B030D-6E8A-4147-A177-3AD203B41FA5}">
                      <a16:colId xmlns:a16="http://schemas.microsoft.com/office/drawing/2014/main" val="2472229532"/>
                    </a:ext>
                  </a:extLst>
                </a:gridCol>
                <a:gridCol w="1874477">
                  <a:extLst>
                    <a:ext uri="{9D8B030D-6E8A-4147-A177-3AD203B41FA5}">
                      <a16:colId xmlns:a16="http://schemas.microsoft.com/office/drawing/2014/main" val="1497579875"/>
                    </a:ext>
                  </a:extLst>
                </a:gridCol>
              </a:tblGrid>
              <a:tr h="370839">
                <a:tc gridSpan="3">
                  <a:txBody>
                    <a:bodyPr/>
                    <a:lstStyle/>
                    <a:p>
                      <a:pPr lvl="0">
                        <a:buNone/>
                      </a:pPr>
                      <a:r>
                        <a:rPr lang="fi-FI">
                          <a:solidFill>
                            <a:srgbClr val="002060"/>
                          </a:solidFill>
                        </a:rPr>
                        <a:t>ALKUPERÄINEN</a:t>
                      </a:r>
                      <a:r>
                        <a:rPr lang="fi-FI"/>
                        <a:t> KEHITTÄMISKOHDE JA MITTARI</a:t>
                      </a:r>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234657675"/>
                  </a:ext>
                </a:extLst>
              </a:tr>
              <a:tr h="370840">
                <a:tc>
                  <a:txBody>
                    <a:bodyPr/>
                    <a:lstStyle/>
                    <a:p>
                      <a:r>
                        <a:rPr lang="fi-FI"/>
                        <a:t>Toimiala</a:t>
                      </a:r>
                    </a:p>
                    <a:p>
                      <a:pPr lvl="0">
                        <a:buNone/>
                      </a:pPr>
                      <a:endParaRPr lang="fi-FI"/>
                    </a:p>
                  </a:txBody>
                  <a:tcPr/>
                </a:tc>
                <a:tc>
                  <a:txBody>
                    <a:bodyPr/>
                    <a:lstStyle/>
                    <a:p>
                      <a:r>
                        <a:rPr lang="fi-FI"/>
                        <a:t>Kehittämiskohde</a:t>
                      </a:r>
                    </a:p>
                    <a:p>
                      <a:pPr lvl="0">
                        <a:buNone/>
                      </a:pPr>
                      <a:endParaRPr lang="fi-FI"/>
                    </a:p>
                  </a:txBody>
                  <a:tcPr/>
                </a:tc>
                <a:tc>
                  <a:txBody>
                    <a:bodyPr/>
                    <a:lstStyle/>
                    <a:p>
                      <a:r>
                        <a:rPr lang="fi-FI"/>
                        <a:t>Mittari</a:t>
                      </a:r>
                    </a:p>
                  </a:txBody>
                  <a:tcPr/>
                </a:tc>
                <a:extLst>
                  <a:ext uri="{0D108BD9-81ED-4DB2-BD59-A6C34878D82A}">
                    <a16:rowId xmlns:a16="http://schemas.microsoft.com/office/drawing/2014/main" val="235122563"/>
                  </a:ext>
                </a:extLst>
              </a:tr>
              <a:tr h="370840">
                <a:tc>
                  <a:txBody>
                    <a:bodyPr/>
                    <a:lstStyle/>
                    <a:p>
                      <a:pPr lvl="0" algn="l" rtl="0">
                        <a:buNone/>
                      </a:pPr>
                      <a:r>
                        <a:rPr lang="fi-FI" sz="1600" b="1" i="0">
                          <a:solidFill>
                            <a:srgbClr val="000000"/>
                          </a:solidFill>
                          <a:effectLst/>
                          <a:latin typeface="Arial"/>
                        </a:rPr>
                        <a:t>Kasvatuksen ja oppimisen toimiala</a:t>
                      </a:r>
                      <a:r>
                        <a:rPr lang="fi-FI" sz="1600" b="0" i="0">
                          <a:solidFill>
                            <a:srgbClr val="000000"/>
                          </a:solidFill>
                          <a:effectLst/>
                          <a:latin typeface="Arial"/>
                        </a:rPr>
                        <a:t>  </a:t>
                      </a:r>
                      <a:endParaRPr lang="fi-FI" b="0" i="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rtl="0">
                        <a:buNone/>
                      </a:pPr>
                      <a:r>
                        <a:rPr lang="fi-FI" sz="1600" b="0" i="0">
                          <a:solidFill>
                            <a:srgbClr val="000000"/>
                          </a:solidFill>
                          <a:effectLst/>
                          <a:latin typeface="Arial"/>
                        </a:rPr>
                        <a:t>Neuropsykiatrisia haasteita omaavia huomioidaan paremmin kaupungin palveluissa. Aiheeseen liittyvää osaamista ja tietoisuutta lisätään.  </a:t>
                      </a:r>
                      <a:endParaRPr lang="fi-FI" b="0" i="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rtl="0">
                        <a:buNone/>
                      </a:pPr>
                      <a:r>
                        <a:rPr lang="fi-FI" sz="1600" b="0" i="0">
                          <a:solidFill>
                            <a:srgbClr val="000000"/>
                          </a:solidFill>
                          <a:effectLst/>
                          <a:latin typeface="Arial"/>
                        </a:rPr>
                        <a:t>Arviointi tehdyistä toimista.  </a:t>
                      </a:r>
                      <a:endParaRPr lang="fi-FI" b="0" i="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extLst>
                  <a:ext uri="{0D108BD9-81ED-4DB2-BD59-A6C34878D82A}">
                    <a16:rowId xmlns:a16="http://schemas.microsoft.com/office/drawing/2014/main" val="841673636"/>
                  </a:ext>
                </a:extLst>
              </a:tr>
            </a:tbl>
          </a:graphicData>
        </a:graphic>
      </p:graphicFrame>
      <p:graphicFrame>
        <p:nvGraphicFramePr>
          <p:cNvPr id="6" name="Taulukko 5">
            <a:extLst>
              <a:ext uri="{FF2B5EF4-FFF2-40B4-BE49-F238E27FC236}">
                <a16:creationId xmlns:a16="http://schemas.microsoft.com/office/drawing/2014/main" id="{D3865EF9-82A2-10CA-FC25-36E4750CE32C}"/>
              </a:ext>
            </a:extLst>
          </p:cNvPr>
          <p:cNvGraphicFramePr>
            <a:graphicFrameLocks noGrp="1"/>
          </p:cNvGraphicFramePr>
          <p:nvPr>
            <p:extLst>
              <p:ext uri="{D42A27DB-BD31-4B8C-83A1-F6EECF244321}">
                <p14:modId xmlns:p14="http://schemas.microsoft.com/office/powerpoint/2010/main" val="2778062586"/>
              </p:ext>
            </p:extLst>
          </p:nvPr>
        </p:nvGraphicFramePr>
        <p:xfrm>
          <a:off x="7234051" y="2028701"/>
          <a:ext cx="4819747" cy="3523639"/>
        </p:xfrm>
        <a:graphic>
          <a:graphicData uri="http://schemas.openxmlformats.org/drawingml/2006/table">
            <a:tbl>
              <a:tblPr firstRow="1" bandRow="1">
                <a:tableStyleId>{21E4AEA4-8DFA-4A89-87EB-49C32662AFE0}</a:tableStyleId>
              </a:tblPr>
              <a:tblGrid>
                <a:gridCol w="1521525">
                  <a:extLst>
                    <a:ext uri="{9D8B030D-6E8A-4147-A177-3AD203B41FA5}">
                      <a16:colId xmlns:a16="http://schemas.microsoft.com/office/drawing/2014/main" val="1608635945"/>
                    </a:ext>
                  </a:extLst>
                </a:gridCol>
                <a:gridCol w="1991590">
                  <a:extLst>
                    <a:ext uri="{9D8B030D-6E8A-4147-A177-3AD203B41FA5}">
                      <a16:colId xmlns:a16="http://schemas.microsoft.com/office/drawing/2014/main" val="2472229532"/>
                    </a:ext>
                  </a:extLst>
                </a:gridCol>
                <a:gridCol w="1306632">
                  <a:extLst>
                    <a:ext uri="{9D8B030D-6E8A-4147-A177-3AD203B41FA5}">
                      <a16:colId xmlns:a16="http://schemas.microsoft.com/office/drawing/2014/main" val="1497579875"/>
                    </a:ext>
                  </a:extLst>
                </a:gridCol>
              </a:tblGrid>
              <a:tr h="955881">
                <a:tc gridSpan="3">
                  <a:txBody>
                    <a:bodyPr/>
                    <a:lstStyle/>
                    <a:p>
                      <a:pPr lvl="0">
                        <a:buNone/>
                      </a:pPr>
                      <a:r>
                        <a:rPr lang="fi-FI"/>
                        <a:t>KH:N PALAUTTEEN PERUSTEELLA MUODOSTETTU </a:t>
                      </a:r>
                      <a:r>
                        <a:rPr lang="fi-FI">
                          <a:solidFill>
                            <a:srgbClr val="002060"/>
                          </a:solidFill>
                        </a:rPr>
                        <a:t>UUSI</a:t>
                      </a:r>
                      <a:r>
                        <a:rPr lang="fi-FI"/>
                        <a:t> KEHITTÄMISKOHDE JA MITTARI</a:t>
                      </a:r>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234657675"/>
                  </a:ext>
                </a:extLst>
              </a:tr>
              <a:tr h="955881">
                <a:tc>
                  <a:txBody>
                    <a:bodyPr/>
                    <a:lstStyle/>
                    <a:p>
                      <a:r>
                        <a:rPr lang="fi-FI"/>
                        <a:t>Toimiala</a:t>
                      </a:r>
                    </a:p>
                    <a:p>
                      <a:pPr lvl="0">
                        <a:buNone/>
                      </a:pPr>
                      <a:endParaRPr lang="fi-FI"/>
                    </a:p>
                  </a:txBody>
                  <a:tcPr/>
                </a:tc>
                <a:tc>
                  <a:txBody>
                    <a:bodyPr/>
                    <a:lstStyle/>
                    <a:p>
                      <a:r>
                        <a:rPr lang="fi-FI"/>
                        <a:t>Kehittämiskohde</a:t>
                      </a:r>
                    </a:p>
                    <a:p>
                      <a:pPr lvl="0">
                        <a:buNone/>
                      </a:pPr>
                      <a:endParaRPr lang="fi-FI"/>
                    </a:p>
                  </a:txBody>
                  <a:tcPr/>
                </a:tc>
                <a:tc>
                  <a:txBody>
                    <a:bodyPr/>
                    <a:lstStyle/>
                    <a:p>
                      <a:r>
                        <a:rPr lang="fi-FI"/>
                        <a:t>Mittari</a:t>
                      </a:r>
                    </a:p>
                  </a:txBody>
                  <a:tcPr/>
                </a:tc>
                <a:extLst>
                  <a:ext uri="{0D108BD9-81ED-4DB2-BD59-A6C34878D82A}">
                    <a16:rowId xmlns:a16="http://schemas.microsoft.com/office/drawing/2014/main" val="235122563"/>
                  </a:ext>
                </a:extLst>
              </a:tr>
              <a:tr h="1611877">
                <a:tc>
                  <a:txBody>
                    <a:bodyPr/>
                    <a:lstStyle/>
                    <a:p>
                      <a:pPr lvl="0" algn="l" rtl="0">
                        <a:buNone/>
                      </a:pPr>
                      <a:r>
                        <a:rPr lang="fi-FI" sz="1600" b="1" i="0">
                          <a:solidFill>
                            <a:srgbClr val="000000"/>
                          </a:solidFill>
                          <a:effectLst/>
                          <a:latin typeface="Arial"/>
                        </a:rPr>
                        <a:t>Kasvatuksen ja oppimisen toimiala</a:t>
                      </a:r>
                      <a:r>
                        <a:rPr lang="fi-FI" sz="1600" b="0" i="0">
                          <a:solidFill>
                            <a:srgbClr val="000000"/>
                          </a:solidFill>
                          <a:effectLst/>
                          <a:latin typeface="Arial"/>
                        </a:rPr>
                        <a:t>  </a:t>
                      </a:r>
                      <a:endParaRPr lang="fi-FI" b="0" i="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a:buNone/>
                      </a:pPr>
                      <a:r>
                        <a:rPr lang="fi-FI" sz="1600" b="0" i="0" u="none" strike="noStrike" noProof="0">
                          <a:solidFill>
                            <a:srgbClr val="000000"/>
                          </a:solidFill>
                          <a:effectLst/>
                        </a:rPr>
                        <a:t>Rekrytoidaan omaa vakituista henkilökuntaa ja koulutetaan. </a:t>
                      </a:r>
                      <a:endParaRPr lang="fi-FI"/>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a:lnSpc>
                          <a:spcPct val="100000"/>
                        </a:lnSpc>
                        <a:spcBef>
                          <a:spcPts val="0"/>
                        </a:spcBef>
                        <a:spcAft>
                          <a:spcPts val="0"/>
                        </a:spcAft>
                        <a:buNone/>
                      </a:pPr>
                      <a:r>
                        <a:rPr lang="fi-FI" sz="1600" b="0" i="0" u="none" strike="noStrike" noProof="0">
                          <a:solidFill>
                            <a:srgbClr val="000000"/>
                          </a:solidFill>
                          <a:effectLst/>
                        </a:rPr>
                        <a:t>Henkilöstön määrän ja koulutusten seuraaminen.</a:t>
                      </a:r>
                      <a:endParaRPr lang="fi-FI"/>
                    </a:p>
                    <a:p>
                      <a:pPr lvl="0" algn="l">
                        <a:buNone/>
                      </a:pPr>
                      <a:endParaRPr lang="fi-FI" sz="1600" b="0" i="0">
                        <a:solidFill>
                          <a:srgbClr val="000000"/>
                        </a:solidFill>
                        <a:effectLst/>
                        <a:latin typeface="Arial"/>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extLst>
                  <a:ext uri="{0D108BD9-81ED-4DB2-BD59-A6C34878D82A}">
                    <a16:rowId xmlns:a16="http://schemas.microsoft.com/office/drawing/2014/main" val="841673636"/>
                  </a:ext>
                </a:extLst>
              </a:tr>
            </a:tbl>
          </a:graphicData>
        </a:graphic>
      </p:graphicFrame>
      <p:sp>
        <p:nvSpPr>
          <p:cNvPr id="7" name="Nuoli: Oikea 6">
            <a:extLst>
              <a:ext uri="{FF2B5EF4-FFF2-40B4-BE49-F238E27FC236}">
                <a16:creationId xmlns:a16="http://schemas.microsoft.com/office/drawing/2014/main" id="{7A5430DD-3D94-A29B-867D-AEC1DA3A8BFC}"/>
              </a:ext>
            </a:extLst>
          </p:cNvPr>
          <p:cNvSpPr/>
          <p:nvPr/>
        </p:nvSpPr>
        <p:spPr>
          <a:xfrm>
            <a:off x="5963056" y="3542943"/>
            <a:ext cx="978408" cy="484632"/>
          </a:xfrm>
          <a:prstGeom prst="rightArrow">
            <a:avLst/>
          </a:pr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5" name="Tekstiruutu 4">
            <a:extLst>
              <a:ext uri="{FF2B5EF4-FFF2-40B4-BE49-F238E27FC236}">
                <a16:creationId xmlns:a16="http://schemas.microsoft.com/office/drawing/2014/main" id="{191C1FE8-B580-0E15-6CBD-DE845959AEF9}"/>
              </a:ext>
            </a:extLst>
          </p:cNvPr>
          <p:cNvSpPr txBox="1"/>
          <p:nvPr/>
        </p:nvSpPr>
        <p:spPr>
          <a:xfrm>
            <a:off x="5884903" y="3246475"/>
            <a:ext cx="12573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b="1">
                <a:cs typeface="Arial"/>
              </a:rPr>
              <a:t>MUUTOS</a:t>
            </a:r>
            <a:endParaRPr lang="fi-FI" b="1"/>
          </a:p>
        </p:txBody>
      </p:sp>
    </p:spTree>
    <p:extLst>
      <p:ext uri="{BB962C8B-B14F-4D97-AF65-F5344CB8AC3E}">
        <p14:creationId xmlns:p14="http://schemas.microsoft.com/office/powerpoint/2010/main" val="53518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D5DF6-46DD-334E-B6E1-CAF4FE7475A6}"/>
              </a:ext>
            </a:extLst>
          </p:cNvPr>
          <p:cNvSpPr>
            <a:spLocks noGrp="1"/>
          </p:cNvSpPr>
          <p:nvPr>
            <p:ph type="title"/>
          </p:nvPr>
        </p:nvSpPr>
        <p:spPr>
          <a:xfrm>
            <a:off x="809626" y="529953"/>
            <a:ext cx="10298950" cy="632097"/>
          </a:xfrm>
        </p:spPr>
        <p:txBody>
          <a:bodyPr lIns="91440" tIns="45720" rIns="91440" bIns="45720" anchor="t"/>
          <a:lstStyle/>
          <a:p>
            <a:r>
              <a:rPr lang="fi-FI"/>
              <a:t>TOIMIALOJEN KEHITTÄMISKOHTEET 3</a:t>
            </a:r>
          </a:p>
        </p:txBody>
      </p:sp>
      <p:sp>
        <p:nvSpPr>
          <p:cNvPr id="3" name="Sisällön paikkamerkki 2">
            <a:extLst>
              <a:ext uri="{FF2B5EF4-FFF2-40B4-BE49-F238E27FC236}">
                <a16:creationId xmlns:a16="http://schemas.microsoft.com/office/drawing/2014/main" id="{A8C962BB-673B-3E48-9429-279866B22B69}"/>
              </a:ext>
            </a:extLst>
          </p:cNvPr>
          <p:cNvSpPr>
            <a:spLocks noGrp="1"/>
          </p:cNvSpPr>
          <p:nvPr>
            <p:ph idx="1"/>
          </p:nvPr>
        </p:nvSpPr>
        <p:spPr>
          <a:xfrm>
            <a:off x="667963" y="1717291"/>
            <a:ext cx="10440035" cy="4178684"/>
          </a:xfrm>
        </p:spPr>
        <p:txBody>
          <a:bodyPr vert="horz" lIns="91440" tIns="45720" rIns="91440" bIns="45720" rtlCol="0" anchor="t">
            <a:normAutofit/>
          </a:bodyPr>
          <a:lstStyle/>
          <a:p>
            <a:endParaRPr lang="fi-FI">
              <a:solidFill>
                <a:srgbClr val="000000"/>
              </a:solidFill>
              <a:latin typeface="Arial"/>
              <a:ea typeface="Calibri"/>
              <a:cs typeface="Arial"/>
            </a:endParaRPr>
          </a:p>
          <a:p>
            <a:pPr marL="285750" indent="-285750">
              <a:buChar char="•"/>
            </a:pPr>
            <a:endParaRPr lang="fi-FI">
              <a:solidFill>
                <a:srgbClr val="000000"/>
              </a:solidFill>
              <a:latin typeface="Arial"/>
              <a:ea typeface="Calibri" panose="020F0502020204030204" pitchFamily="34" charset="0"/>
            </a:endParaRPr>
          </a:p>
          <a:p>
            <a:pPr marL="285750" indent="-285750">
              <a:buChar char="•"/>
            </a:pPr>
            <a:endParaRPr lang="fi-FI">
              <a:latin typeface="Arial"/>
              <a:ea typeface="Calibri" panose="020F0502020204030204" pitchFamily="34" charset="0"/>
            </a:endParaRPr>
          </a:p>
          <a:p>
            <a:pPr marL="342900" indent="-342900">
              <a:buChar char="•"/>
            </a:pPr>
            <a:endParaRPr lang="fi-FI">
              <a:latin typeface="Arial"/>
              <a:ea typeface="Calibri" panose="020F0502020204030204" pitchFamily="34" charset="0"/>
            </a:endParaRPr>
          </a:p>
          <a:p>
            <a:pPr marL="342900" indent="-342900">
              <a:buChar char="•"/>
            </a:pPr>
            <a:r>
              <a:rPr lang="fi-FI" sz="1200">
                <a:latin typeface="Arial"/>
                <a:ea typeface="Calibri" panose="020F0502020204030204" pitchFamily="34" charset="0"/>
              </a:rPr>
              <a:t>Rekrytoidaan omaa vakituista henkilökuntaa ja koulutetaan. </a:t>
            </a:r>
            <a:endParaRPr lang="fi-FI">
              <a:latin typeface="Arial"/>
              <a:ea typeface="Calibri" panose="020F0502020204030204" pitchFamily="34" charset="0"/>
            </a:endParaRPr>
          </a:p>
          <a:p>
            <a:pPr marL="342900" indent="-342900"/>
            <a:endParaRPr lang="fi-FI"/>
          </a:p>
          <a:p>
            <a:pPr marL="971550" lvl="1" indent="-285750"/>
            <a:endParaRPr lang="fi-FI"/>
          </a:p>
          <a:p>
            <a:pPr lvl="1" indent="0">
              <a:buNone/>
            </a:pPr>
            <a:endParaRPr lang="fi-FI"/>
          </a:p>
        </p:txBody>
      </p:sp>
      <p:graphicFrame>
        <p:nvGraphicFramePr>
          <p:cNvPr id="4" name="Taulukko 3">
            <a:extLst>
              <a:ext uri="{FF2B5EF4-FFF2-40B4-BE49-F238E27FC236}">
                <a16:creationId xmlns:a16="http://schemas.microsoft.com/office/drawing/2014/main" id="{4CE1007D-47A3-9426-6751-A52D6D1B19DC}"/>
              </a:ext>
            </a:extLst>
          </p:cNvPr>
          <p:cNvGraphicFramePr>
            <a:graphicFrameLocks noGrp="1"/>
          </p:cNvGraphicFramePr>
          <p:nvPr>
            <p:extLst>
              <p:ext uri="{D42A27DB-BD31-4B8C-83A1-F6EECF244321}">
                <p14:modId xmlns:p14="http://schemas.microsoft.com/office/powerpoint/2010/main" val="3541815442"/>
              </p:ext>
            </p:extLst>
          </p:nvPr>
        </p:nvGraphicFramePr>
        <p:xfrm>
          <a:off x="131420" y="2028662"/>
          <a:ext cx="5623431" cy="2544367"/>
        </p:xfrm>
        <a:graphic>
          <a:graphicData uri="http://schemas.openxmlformats.org/drawingml/2006/table">
            <a:tbl>
              <a:tblPr firstRow="1" bandRow="1">
                <a:tableStyleId>{21E4AEA4-8DFA-4A89-87EB-49C32662AFE0}</a:tableStyleId>
              </a:tblPr>
              <a:tblGrid>
                <a:gridCol w="1874477">
                  <a:extLst>
                    <a:ext uri="{9D8B030D-6E8A-4147-A177-3AD203B41FA5}">
                      <a16:colId xmlns:a16="http://schemas.microsoft.com/office/drawing/2014/main" val="1608635945"/>
                    </a:ext>
                  </a:extLst>
                </a:gridCol>
                <a:gridCol w="1874477">
                  <a:extLst>
                    <a:ext uri="{9D8B030D-6E8A-4147-A177-3AD203B41FA5}">
                      <a16:colId xmlns:a16="http://schemas.microsoft.com/office/drawing/2014/main" val="2472229532"/>
                    </a:ext>
                  </a:extLst>
                </a:gridCol>
                <a:gridCol w="1874477">
                  <a:extLst>
                    <a:ext uri="{9D8B030D-6E8A-4147-A177-3AD203B41FA5}">
                      <a16:colId xmlns:a16="http://schemas.microsoft.com/office/drawing/2014/main" val="1497579875"/>
                    </a:ext>
                  </a:extLst>
                </a:gridCol>
              </a:tblGrid>
              <a:tr h="370839">
                <a:tc gridSpan="3">
                  <a:txBody>
                    <a:bodyPr/>
                    <a:lstStyle/>
                    <a:p>
                      <a:pPr lvl="0">
                        <a:buNone/>
                      </a:pPr>
                      <a:r>
                        <a:rPr lang="fi-FI">
                          <a:solidFill>
                            <a:srgbClr val="002060"/>
                          </a:solidFill>
                        </a:rPr>
                        <a:t>ALKUPERÄINEN</a:t>
                      </a:r>
                      <a:r>
                        <a:rPr lang="fi-FI"/>
                        <a:t> KEHITTÄMISKOHDE JA MITTARI</a:t>
                      </a:r>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234657675"/>
                  </a:ext>
                </a:extLst>
              </a:tr>
              <a:tr h="370840">
                <a:tc>
                  <a:txBody>
                    <a:bodyPr/>
                    <a:lstStyle/>
                    <a:p>
                      <a:r>
                        <a:rPr lang="fi-FI"/>
                        <a:t>Toimiala</a:t>
                      </a:r>
                    </a:p>
                    <a:p>
                      <a:pPr lvl="0">
                        <a:buNone/>
                      </a:pPr>
                      <a:endParaRPr lang="fi-FI"/>
                    </a:p>
                  </a:txBody>
                  <a:tcPr/>
                </a:tc>
                <a:tc>
                  <a:txBody>
                    <a:bodyPr/>
                    <a:lstStyle/>
                    <a:p>
                      <a:r>
                        <a:rPr lang="fi-FI"/>
                        <a:t>Kehittämiskohde</a:t>
                      </a:r>
                    </a:p>
                    <a:p>
                      <a:pPr lvl="0">
                        <a:buNone/>
                      </a:pPr>
                      <a:endParaRPr lang="fi-FI"/>
                    </a:p>
                  </a:txBody>
                  <a:tcPr/>
                </a:tc>
                <a:tc>
                  <a:txBody>
                    <a:bodyPr/>
                    <a:lstStyle/>
                    <a:p>
                      <a:r>
                        <a:rPr lang="fi-FI"/>
                        <a:t>Mittari</a:t>
                      </a:r>
                    </a:p>
                  </a:txBody>
                  <a:tcPr/>
                </a:tc>
                <a:extLst>
                  <a:ext uri="{0D108BD9-81ED-4DB2-BD59-A6C34878D82A}">
                    <a16:rowId xmlns:a16="http://schemas.microsoft.com/office/drawing/2014/main" val="235122563"/>
                  </a:ext>
                </a:extLst>
              </a:tr>
              <a:tr h="816428">
                <a:tc>
                  <a:txBody>
                    <a:bodyPr/>
                    <a:lstStyle/>
                    <a:p>
                      <a:pPr lvl="0" algn="l">
                        <a:buNone/>
                      </a:pPr>
                      <a:r>
                        <a:rPr lang="fi-FI" sz="1600" b="1" i="0" u="none" strike="noStrike" noProof="0">
                          <a:solidFill>
                            <a:srgbClr val="000000"/>
                          </a:solidFill>
                          <a:effectLst/>
                          <a:latin typeface="Arial"/>
                        </a:rPr>
                        <a:t>Kaupunki-ympäristön toimiala</a:t>
                      </a:r>
                      <a:r>
                        <a:rPr lang="fi-FI" sz="1600" b="0" i="0" u="none" strike="noStrike" noProof="0">
                          <a:solidFill>
                            <a:srgbClr val="000000"/>
                          </a:solidFill>
                          <a:effectLst/>
                          <a:latin typeface="Arial"/>
                        </a:rPr>
                        <a:t>  </a:t>
                      </a:r>
                      <a:endParaRPr lang="fi-FI"/>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a:buNone/>
                      </a:pPr>
                      <a:r>
                        <a:rPr lang="fi-FI" sz="1600" b="0" i="0" u="none" strike="noStrike" noProof="0">
                          <a:solidFill>
                            <a:srgbClr val="000000"/>
                          </a:solidFill>
                          <a:effectLst/>
                          <a:latin typeface="Arial"/>
                        </a:rPr>
                        <a:t>Vanhojen toimitilojen esteettömyyttä parannetaan.</a:t>
                      </a:r>
                      <a:endParaRPr lang="fi-FI"/>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a:buNone/>
                      </a:pPr>
                      <a:r>
                        <a:rPr lang="fi-FI" sz="1600" b="0" i="0" u="none" strike="noStrike" noProof="0">
                          <a:solidFill>
                            <a:srgbClr val="000000"/>
                          </a:solidFill>
                          <a:effectLst/>
                          <a:latin typeface="Arial"/>
                        </a:rPr>
                        <a:t>Perusparannusten määrä, joissa esteettömyys-selvitys tehtynä, huomioituna arvioinnissa. </a:t>
                      </a:r>
                      <a:endParaRPr lang="fi-FI"/>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extLst>
                  <a:ext uri="{0D108BD9-81ED-4DB2-BD59-A6C34878D82A}">
                    <a16:rowId xmlns:a16="http://schemas.microsoft.com/office/drawing/2014/main" val="841673636"/>
                  </a:ext>
                </a:extLst>
              </a:tr>
            </a:tbl>
          </a:graphicData>
        </a:graphic>
      </p:graphicFrame>
      <p:graphicFrame>
        <p:nvGraphicFramePr>
          <p:cNvPr id="6" name="Taulukko 5">
            <a:extLst>
              <a:ext uri="{FF2B5EF4-FFF2-40B4-BE49-F238E27FC236}">
                <a16:creationId xmlns:a16="http://schemas.microsoft.com/office/drawing/2014/main" id="{D3865EF9-82A2-10CA-FC25-36E4750CE32C}"/>
              </a:ext>
            </a:extLst>
          </p:cNvPr>
          <p:cNvGraphicFramePr>
            <a:graphicFrameLocks noGrp="1"/>
          </p:cNvGraphicFramePr>
          <p:nvPr>
            <p:extLst>
              <p:ext uri="{D42A27DB-BD31-4B8C-83A1-F6EECF244321}">
                <p14:modId xmlns:p14="http://schemas.microsoft.com/office/powerpoint/2010/main" val="533931343"/>
              </p:ext>
            </p:extLst>
          </p:nvPr>
        </p:nvGraphicFramePr>
        <p:xfrm>
          <a:off x="6997521" y="2028422"/>
          <a:ext cx="5044343" cy="4420570"/>
        </p:xfrm>
        <a:graphic>
          <a:graphicData uri="http://schemas.openxmlformats.org/drawingml/2006/table">
            <a:tbl>
              <a:tblPr firstRow="1" bandRow="1">
                <a:tableStyleId>{21E4AEA4-8DFA-4A89-87EB-49C32662AFE0}</a:tableStyleId>
              </a:tblPr>
              <a:tblGrid>
                <a:gridCol w="1669967">
                  <a:extLst>
                    <a:ext uri="{9D8B030D-6E8A-4147-A177-3AD203B41FA5}">
                      <a16:colId xmlns:a16="http://schemas.microsoft.com/office/drawing/2014/main" val="1608635945"/>
                    </a:ext>
                  </a:extLst>
                </a:gridCol>
                <a:gridCol w="2037575">
                  <a:extLst>
                    <a:ext uri="{9D8B030D-6E8A-4147-A177-3AD203B41FA5}">
                      <a16:colId xmlns:a16="http://schemas.microsoft.com/office/drawing/2014/main" val="2472229532"/>
                    </a:ext>
                  </a:extLst>
                </a:gridCol>
                <a:gridCol w="1336801">
                  <a:extLst>
                    <a:ext uri="{9D8B030D-6E8A-4147-A177-3AD203B41FA5}">
                      <a16:colId xmlns:a16="http://schemas.microsoft.com/office/drawing/2014/main" val="1497579875"/>
                    </a:ext>
                  </a:extLst>
                </a:gridCol>
              </a:tblGrid>
              <a:tr h="955881">
                <a:tc gridSpan="3">
                  <a:txBody>
                    <a:bodyPr/>
                    <a:lstStyle/>
                    <a:p>
                      <a:pPr lvl="0">
                        <a:buNone/>
                      </a:pPr>
                      <a:r>
                        <a:rPr lang="fi-FI" dirty="0"/>
                        <a:t>KH:N PALAUTTEEN PERUSTEELLA MUODOSTETTU </a:t>
                      </a:r>
                      <a:r>
                        <a:rPr lang="fi-FI" dirty="0">
                          <a:solidFill>
                            <a:srgbClr val="002060"/>
                          </a:solidFill>
                        </a:rPr>
                        <a:t>UUSI</a:t>
                      </a:r>
                      <a:r>
                        <a:rPr lang="fi-FI" dirty="0"/>
                        <a:t> KEHITTÄMISKOHDE JA MITTARI</a:t>
                      </a:r>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1234657675"/>
                  </a:ext>
                </a:extLst>
              </a:tr>
              <a:tr h="955881">
                <a:tc>
                  <a:txBody>
                    <a:bodyPr/>
                    <a:lstStyle/>
                    <a:p>
                      <a:r>
                        <a:rPr lang="fi-FI" dirty="0"/>
                        <a:t>Toimiala</a:t>
                      </a:r>
                    </a:p>
                    <a:p>
                      <a:pPr lvl="0">
                        <a:buNone/>
                      </a:pPr>
                      <a:endParaRPr lang="fi-FI"/>
                    </a:p>
                  </a:txBody>
                  <a:tcPr/>
                </a:tc>
                <a:tc>
                  <a:txBody>
                    <a:bodyPr/>
                    <a:lstStyle/>
                    <a:p>
                      <a:r>
                        <a:rPr lang="fi-FI" dirty="0"/>
                        <a:t>Kehittämiskohde</a:t>
                      </a:r>
                    </a:p>
                    <a:p>
                      <a:pPr lvl="0">
                        <a:buNone/>
                      </a:pPr>
                      <a:endParaRPr lang="fi-FI"/>
                    </a:p>
                  </a:txBody>
                  <a:tcPr/>
                </a:tc>
                <a:tc>
                  <a:txBody>
                    <a:bodyPr/>
                    <a:lstStyle/>
                    <a:p>
                      <a:r>
                        <a:rPr lang="fi-FI" dirty="0"/>
                        <a:t>Mittari</a:t>
                      </a:r>
                    </a:p>
                  </a:txBody>
                  <a:tcPr/>
                </a:tc>
                <a:extLst>
                  <a:ext uri="{0D108BD9-81ED-4DB2-BD59-A6C34878D82A}">
                    <a16:rowId xmlns:a16="http://schemas.microsoft.com/office/drawing/2014/main" val="235122563"/>
                  </a:ext>
                </a:extLst>
              </a:tr>
              <a:tr h="1611877">
                <a:tc>
                  <a:txBody>
                    <a:bodyPr/>
                    <a:lstStyle/>
                    <a:p>
                      <a:pPr lvl="0" algn="l" rtl="0">
                        <a:buNone/>
                      </a:pPr>
                      <a:r>
                        <a:rPr lang="fi-FI" sz="1600" b="0" i="0" dirty="0">
                          <a:solidFill>
                            <a:srgbClr val="000000"/>
                          </a:solidFill>
                          <a:effectLst/>
                          <a:latin typeface="Arial"/>
                        </a:rPr>
                        <a:t> </a:t>
                      </a:r>
                      <a:r>
                        <a:rPr lang="fi-FI" sz="1600" b="1" i="0" u="none" strike="noStrike" noProof="0" dirty="0">
                          <a:solidFill>
                            <a:srgbClr val="000000"/>
                          </a:solidFill>
                          <a:effectLst/>
                          <a:latin typeface="Arial"/>
                        </a:rPr>
                        <a:t>Kaupunki-ympäristön toimiala</a:t>
                      </a:r>
                      <a:r>
                        <a:rPr lang="fi-FI" sz="1600" b="0" i="0" u="none" strike="noStrike" noProof="0" dirty="0">
                          <a:solidFill>
                            <a:srgbClr val="000000"/>
                          </a:solidFill>
                          <a:effectLst/>
                          <a:latin typeface="Arial"/>
                        </a:rPr>
                        <a:t> </a:t>
                      </a:r>
                      <a:endParaRPr lang="fi-FI" b="0" i="0" dirty="0">
                        <a:solidFill>
                          <a:srgbClr val="00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a:lnSpc>
                          <a:spcPct val="100000"/>
                        </a:lnSpc>
                        <a:spcBef>
                          <a:spcPts val="0"/>
                        </a:spcBef>
                        <a:spcAft>
                          <a:spcPts val="0"/>
                        </a:spcAft>
                        <a:buNone/>
                      </a:pPr>
                      <a:r>
                        <a:rPr lang="fi-FI" sz="1600" b="0" i="0" u="none" strike="noStrike" noProof="0" dirty="0">
                          <a:solidFill>
                            <a:schemeClr val="tx1"/>
                          </a:solidFill>
                          <a:effectLst/>
                          <a:latin typeface="Arial"/>
                        </a:rPr>
                        <a:t>Parannamme kaupungin toimitilojen esteettömyyttä aina tilojen perusparannusten ja kunnossapidon auditointien yhteydessä.* </a:t>
                      </a:r>
                    </a:p>
                    <a:p>
                      <a:pPr lvl="0" algn="l">
                        <a:buNone/>
                      </a:pPr>
                      <a:endParaRPr lang="fi-FI" sz="1600" b="0" i="0" u="none" strike="noStrike" noProof="0">
                        <a:solidFill>
                          <a:srgbClr val="FF0000"/>
                        </a:solidFill>
                        <a:effectLst/>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tc>
                  <a:txBody>
                    <a:bodyPr/>
                    <a:lstStyle/>
                    <a:p>
                      <a:pPr lvl="0" algn="l">
                        <a:lnSpc>
                          <a:spcPct val="100000"/>
                        </a:lnSpc>
                        <a:spcBef>
                          <a:spcPts val="0"/>
                        </a:spcBef>
                        <a:spcAft>
                          <a:spcPts val="0"/>
                        </a:spcAft>
                        <a:buNone/>
                      </a:pPr>
                      <a:r>
                        <a:rPr lang="fi-FI" sz="1600" b="0" i="0" u="none" strike="noStrike" noProof="0" dirty="0">
                          <a:solidFill>
                            <a:schemeClr val="accent6">
                              <a:lumMod val="10000"/>
                            </a:schemeClr>
                          </a:solidFill>
                          <a:effectLst/>
                          <a:latin typeface="Arial"/>
                        </a:rPr>
                        <a:t>Arviointi 2024-2025 toteutetuista perusparan-</a:t>
                      </a:r>
                      <a:r>
                        <a:rPr lang="fi-FI" sz="1600" b="0" i="0" u="none" strike="noStrike" noProof="0" err="1">
                          <a:solidFill>
                            <a:schemeClr val="accent6">
                              <a:lumMod val="10000"/>
                            </a:schemeClr>
                          </a:solidFill>
                          <a:effectLst/>
                          <a:latin typeface="Arial"/>
                        </a:rPr>
                        <a:t>nuksista</a:t>
                      </a:r>
                      <a:r>
                        <a:rPr lang="fi-FI" sz="1600" b="0" i="0" u="none" strike="noStrike" noProof="0" dirty="0">
                          <a:solidFill>
                            <a:schemeClr val="accent6">
                              <a:lumMod val="10000"/>
                            </a:schemeClr>
                          </a:solidFill>
                          <a:effectLst/>
                          <a:latin typeface="Arial"/>
                        </a:rPr>
                        <a:t> </a:t>
                      </a:r>
                      <a:r>
                        <a:rPr lang="fi-FI" sz="1600" b="0" i="0" u="none" strike="noStrike" noProof="0" err="1">
                          <a:solidFill>
                            <a:schemeClr val="accent6">
                              <a:lumMod val="10000"/>
                            </a:schemeClr>
                          </a:solidFill>
                          <a:effectLst/>
                          <a:latin typeface="Arial"/>
                        </a:rPr>
                        <a:t>esteettö</a:t>
                      </a:r>
                      <a:r>
                        <a:rPr lang="fi-FI" sz="1600" b="0" i="0" u="none" strike="noStrike" noProof="0" dirty="0">
                          <a:solidFill>
                            <a:schemeClr val="accent6">
                              <a:lumMod val="10000"/>
                            </a:schemeClr>
                          </a:solidFill>
                          <a:effectLst/>
                          <a:latin typeface="Arial"/>
                        </a:rPr>
                        <a:t>-myyden näkö-kulmasta.</a:t>
                      </a:r>
                      <a:br>
                        <a:rPr lang="fi-FI" sz="1600" b="0" i="0" u="none" strike="noStrike" noProof="0" dirty="0">
                          <a:solidFill>
                            <a:srgbClr val="FF0000"/>
                          </a:solidFill>
                          <a:effectLst/>
                          <a:latin typeface="Arial"/>
                        </a:rPr>
                      </a:br>
                      <a:endParaRPr lang="fi-FI" sz="1600" b="0" i="0" u="none" strike="noStrike" noProof="0" dirty="0">
                        <a:solidFill>
                          <a:srgbClr val="FF0000"/>
                        </a:solidFill>
                        <a:effectLst/>
                        <a:latin typeface="Arial"/>
                      </a:endParaRPr>
                    </a:p>
                  </a:txBody>
                  <a:tcPr marL="70409" marR="70409" marT="35204" marB="35204">
                    <a:lnL w="9773" cap="flat" cmpd="sng" algn="ctr">
                      <a:solidFill>
                        <a:srgbClr val="FFFFFF"/>
                      </a:solidFill>
                      <a:prstDash val="solid"/>
                      <a:round/>
                      <a:headEnd type="none" w="med" len="med"/>
                      <a:tailEnd type="none" w="med" len="med"/>
                    </a:lnL>
                    <a:lnR w="9773" cap="flat" cmpd="sng" algn="ctr">
                      <a:solidFill>
                        <a:srgbClr val="FFFFFF"/>
                      </a:solidFill>
                      <a:prstDash val="solid"/>
                      <a:round/>
                      <a:headEnd type="none" w="med" len="med"/>
                      <a:tailEnd type="none" w="med" len="med"/>
                    </a:lnR>
                    <a:lnB w="9773" cap="flat" cmpd="sng" algn="ctr">
                      <a:solidFill>
                        <a:srgbClr val="FFFFFF"/>
                      </a:solidFill>
                      <a:prstDash val="solid"/>
                      <a:round/>
                      <a:headEnd type="none" w="med" len="med"/>
                      <a:tailEnd type="none" w="med" len="med"/>
                    </a:lnB>
                    <a:solidFill>
                      <a:srgbClr val="CBDBF3"/>
                    </a:solidFill>
                  </a:tcPr>
                </a:tc>
                <a:extLst>
                  <a:ext uri="{0D108BD9-81ED-4DB2-BD59-A6C34878D82A}">
                    <a16:rowId xmlns:a16="http://schemas.microsoft.com/office/drawing/2014/main" val="841673636"/>
                  </a:ext>
                </a:extLst>
              </a:tr>
            </a:tbl>
          </a:graphicData>
        </a:graphic>
      </p:graphicFrame>
      <p:sp>
        <p:nvSpPr>
          <p:cNvPr id="7" name="Nuoli: Oikea 6">
            <a:extLst>
              <a:ext uri="{FF2B5EF4-FFF2-40B4-BE49-F238E27FC236}">
                <a16:creationId xmlns:a16="http://schemas.microsoft.com/office/drawing/2014/main" id="{7A5430DD-3D94-A29B-867D-AEC1DA3A8BFC}"/>
              </a:ext>
            </a:extLst>
          </p:cNvPr>
          <p:cNvSpPr/>
          <p:nvPr/>
        </p:nvSpPr>
        <p:spPr>
          <a:xfrm>
            <a:off x="5963056" y="3542943"/>
            <a:ext cx="978408" cy="484632"/>
          </a:xfrm>
          <a:prstGeom prst="rightArrow">
            <a:avLst/>
          </a:pr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Tekstiruutu 8">
            <a:extLst>
              <a:ext uri="{FF2B5EF4-FFF2-40B4-BE49-F238E27FC236}">
                <a16:creationId xmlns:a16="http://schemas.microsoft.com/office/drawing/2014/main" id="{C5C9A41A-2FDF-DB7E-E269-3A5FB11FB51F}"/>
              </a:ext>
            </a:extLst>
          </p:cNvPr>
          <p:cNvSpPr txBox="1"/>
          <p:nvPr/>
        </p:nvSpPr>
        <p:spPr>
          <a:xfrm>
            <a:off x="2299368" y="5378152"/>
            <a:ext cx="4145675"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cs typeface="Arial"/>
              </a:rPr>
              <a:t>*</a:t>
            </a:r>
            <a:r>
              <a:rPr lang="fi-FI" sz="1600">
                <a:cs typeface="Arial"/>
              </a:rPr>
              <a:t>Perusparannuksissa ja auditoinneissa otetaan huomioon vuonna 2023 tehty selvitys tilojen induktiosilmukoiden kunnosta ja ylläpitotarpeesta.</a:t>
            </a:r>
            <a:endParaRPr lang="fi-FI"/>
          </a:p>
        </p:txBody>
      </p:sp>
      <p:sp>
        <p:nvSpPr>
          <p:cNvPr id="8" name="Tekstiruutu 7">
            <a:extLst>
              <a:ext uri="{FF2B5EF4-FFF2-40B4-BE49-F238E27FC236}">
                <a16:creationId xmlns:a16="http://schemas.microsoft.com/office/drawing/2014/main" id="{F0A32C27-63C2-884B-20B0-237D34928259}"/>
              </a:ext>
            </a:extLst>
          </p:cNvPr>
          <p:cNvSpPr txBox="1"/>
          <p:nvPr/>
        </p:nvSpPr>
        <p:spPr>
          <a:xfrm>
            <a:off x="5884903" y="3246475"/>
            <a:ext cx="12573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b="1">
                <a:cs typeface="Arial"/>
              </a:rPr>
              <a:t>MUUTOS</a:t>
            </a:r>
            <a:endParaRPr lang="fi-FI" b="1"/>
          </a:p>
        </p:txBody>
      </p:sp>
    </p:spTree>
    <p:extLst>
      <p:ext uri="{BB962C8B-B14F-4D97-AF65-F5344CB8AC3E}">
        <p14:creationId xmlns:p14="http://schemas.microsoft.com/office/powerpoint/2010/main" val="3420452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D5DF6-46DD-334E-B6E1-CAF4FE7475A6}"/>
              </a:ext>
            </a:extLst>
          </p:cNvPr>
          <p:cNvSpPr>
            <a:spLocks noGrp="1"/>
          </p:cNvSpPr>
          <p:nvPr>
            <p:ph type="title"/>
          </p:nvPr>
        </p:nvSpPr>
        <p:spPr/>
        <p:txBody>
          <a:bodyPr lIns="91440" tIns="45720" rIns="91440" bIns="45720" anchor="t"/>
          <a:lstStyle/>
          <a:p>
            <a:r>
              <a:rPr lang="fi-FI"/>
              <a:t>MUUT TEHDYT MUUTOKSET</a:t>
            </a:r>
            <a:br>
              <a:rPr lang="fi-FI"/>
            </a:br>
            <a:endParaRPr lang="fi-FI"/>
          </a:p>
        </p:txBody>
      </p:sp>
      <p:sp>
        <p:nvSpPr>
          <p:cNvPr id="3" name="Sisällön paikkamerkki 2">
            <a:extLst>
              <a:ext uri="{FF2B5EF4-FFF2-40B4-BE49-F238E27FC236}">
                <a16:creationId xmlns:a16="http://schemas.microsoft.com/office/drawing/2014/main" id="{A8C962BB-673B-3E48-9429-279866B22B69}"/>
              </a:ext>
            </a:extLst>
          </p:cNvPr>
          <p:cNvSpPr>
            <a:spLocks noGrp="1"/>
          </p:cNvSpPr>
          <p:nvPr>
            <p:ph idx="1"/>
          </p:nvPr>
        </p:nvSpPr>
        <p:spPr>
          <a:xfrm>
            <a:off x="990600" y="1677286"/>
            <a:ext cx="10429875" cy="4497483"/>
          </a:xfrm>
        </p:spPr>
        <p:txBody>
          <a:bodyPr vert="horz" lIns="91440" tIns="45720" rIns="91440" bIns="45720" rtlCol="0" anchor="t">
            <a:normAutofit/>
          </a:bodyPr>
          <a:lstStyle/>
          <a:p>
            <a:pPr marL="285750" indent="-285750">
              <a:buFont typeface="Calibri"/>
              <a:buChar char="-"/>
            </a:pPr>
            <a:r>
              <a:rPr lang="fi-FI" b="1" err="1">
                <a:cs typeface="Arial"/>
              </a:rPr>
              <a:t>KASOn</a:t>
            </a:r>
            <a:r>
              <a:rPr lang="fi-FI" b="1">
                <a:cs typeface="Arial"/>
              </a:rPr>
              <a:t> osuuteen lisätty erillinen kappale ruotsinkielisistä palveluista</a:t>
            </a:r>
            <a:endParaRPr lang="fi-FI" b="1"/>
          </a:p>
          <a:p>
            <a:pPr marL="285750" indent="-285750">
              <a:buFont typeface="Calibri"/>
              <a:buChar char="-"/>
            </a:pPr>
            <a:r>
              <a:rPr lang="fi-FI" b="1">
                <a:cs typeface="Arial"/>
              </a:rPr>
              <a:t>Tekstiä on tiivistetty ja tarkennettu</a:t>
            </a:r>
            <a:endParaRPr lang="fi-FI" b="1"/>
          </a:p>
          <a:p>
            <a:pPr marL="285750" indent="-285750">
              <a:buFont typeface="Calibri" panose="020B0604020202020204" pitchFamily="34" charset="0"/>
              <a:buChar char="-"/>
            </a:pPr>
            <a:endParaRPr lang="fi-FI"/>
          </a:p>
          <a:p>
            <a:pPr marL="285750" indent="-285750">
              <a:buFont typeface="Calibri" panose="020B0604020202020204" pitchFamily="34" charset="0"/>
              <a:buChar char="-"/>
            </a:pPr>
            <a:endParaRPr lang="fi-FI"/>
          </a:p>
          <a:p>
            <a:pPr marL="342900" indent="-342900">
              <a:buFont typeface="Calibri" panose="020B0604020202020204" pitchFamily="34" charset="0"/>
              <a:buChar char="-"/>
            </a:pPr>
            <a:endParaRPr lang="fi-FI"/>
          </a:p>
          <a:p>
            <a:pPr marL="342900" indent="-342900">
              <a:buFont typeface="Calibri" panose="020B0604020202020204" pitchFamily="34" charset="0"/>
              <a:buChar char="-"/>
            </a:pPr>
            <a:endParaRPr lang="fi-FI"/>
          </a:p>
          <a:p>
            <a:pPr marL="342900" indent="-342900">
              <a:buFont typeface="Calibri" panose="020B0604020202020204" pitchFamily="34" charset="0"/>
              <a:buChar char="-"/>
            </a:pPr>
            <a:endParaRPr lang="fi-FI"/>
          </a:p>
          <a:p>
            <a:pPr marL="971550" lvl="1" indent="-285750"/>
            <a:endParaRPr lang="fi-FI"/>
          </a:p>
          <a:p>
            <a:pPr lvl="1" indent="0">
              <a:buNone/>
            </a:pPr>
            <a:endParaRPr lang="fi-FI"/>
          </a:p>
        </p:txBody>
      </p:sp>
    </p:spTree>
    <p:extLst>
      <p:ext uri="{BB962C8B-B14F-4D97-AF65-F5344CB8AC3E}">
        <p14:creationId xmlns:p14="http://schemas.microsoft.com/office/powerpoint/2010/main" val="1726058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300222"/>
      </p:ext>
    </p:extLst>
  </p:cSld>
  <p:clrMapOvr>
    <a:masterClrMapping/>
  </p:clrMapOvr>
</p:sld>
</file>

<file path=ppt/theme/theme1.xml><?xml version="1.0" encoding="utf-8"?>
<a:theme xmlns:a="http://schemas.openxmlformats.org/drawingml/2006/main" name="Vantaa_yleispohja_01">
  <a:themeElements>
    <a:clrScheme name="Custom 26">
      <a:dk1>
        <a:sysClr val="windowText" lastClr="000000"/>
      </a:dk1>
      <a:lt1>
        <a:sysClr val="window" lastClr="FFFFFF"/>
      </a:lt1>
      <a:dk2>
        <a:srgbClr val="0040A2"/>
      </a:dk2>
      <a:lt2>
        <a:srgbClr val="52CCFA"/>
      </a:lt2>
      <a:accent1>
        <a:srgbClr val="0042A6"/>
      </a:accent1>
      <a:accent2>
        <a:srgbClr val="008EDF"/>
      </a:accent2>
      <a:accent3>
        <a:srgbClr val="002052"/>
      </a:accent3>
      <a:accent4>
        <a:srgbClr val="52CCFA"/>
      </a:accent4>
      <a:accent5>
        <a:srgbClr val="74ABFF"/>
      </a:accent5>
      <a:accent6>
        <a:srgbClr val="D9EAF8"/>
      </a:accent6>
      <a:hlink>
        <a:srgbClr val="0042A7"/>
      </a:hlink>
      <a:folHlink>
        <a:srgbClr val="00205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9E51E"/>
        </a:solidFill>
        <a:ln>
          <a:noFill/>
        </a:ln>
      </a:spPr>
      <a:bodyPr rtlCol="0" anchor="ctr"/>
      <a:lstStyle>
        <a:defPPr algn="ctr">
          <a:defRPr sz="1800"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antaa_laajempi_esityspohja" id="{B2AEBBC7-4CAA-3540-B173-673193FD8319}" vid="{6C018497-BA9E-924D-BBF0-1FF0B4DB12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86e15e1-0bae-425c-9f7f-ef6cd4a08312" xsi:nil="true"/>
    <lcf76f155ced4ddcb4097134ff3c332f xmlns="6d66e004-0975-44eb-b8bd-ebf85e3ef14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F9D6C522EC9E0544A8334AC097DD9F96" ma:contentTypeVersion="13" ma:contentTypeDescription="Luo uusi asiakirja." ma:contentTypeScope="" ma:versionID="ffa80dde0538fe06cc1bf9a467cf89e2">
  <xsd:schema xmlns:xsd="http://www.w3.org/2001/XMLSchema" xmlns:xs="http://www.w3.org/2001/XMLSchema" xmlns:p="http://schemas.microsoft.com/office/2006/metadata/properties" xmlns:ns2="6d66e004-0975-44eb-b8bd-ebf85e3ef143" xmlns:ns3="586e15e1-0bae-425c-9f7f-ef6cd4a08312" targetNamespace="http://schemas.microsoft.com/office/2006/metadata/properties" ma:root="true" ma:fieldsID="868eb7107aef1c363e83bbb27fd63556" ns2:_="" ns3:_="">
    <xsd:import namespace="6d66e004-0975-44eb-b8bd-ebf85e3ef143"/>
    <xsd:import namespace="586e15e1-0bae-425c-9f7f-ef6cd4a0831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66e004-0975-44eb-b8bd-ebf85e3ef1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056935de-da05-4f76-b02a-c0a3fb667c9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6e15e1-0bae-425c-9f7f-ef6cd4a08312"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TaxCatchAll" ma:index="14" nillable="true" ma:displayName="Taxonomy Catch All Column" ma:hidden="true" ma:list="{21503c3b-ce42-4f4a-a409-cd9729affd11}" ma:internalName="TaxCatchAll" ma:showField="CatchAllData" ma:web="586e15e1-0bae-425c-9f7f-ef6cd4a083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06810A-5EA2-4CA2-9470-9BF6B777EBDA}">
  <ds:schemaRefs>
    <ds:schemaRef ds:uri="586e15e1-0bae-425c-9f7f-ef6cd4a08312"/>
    <ds:schemaRef ds:uri="6d66e004-0975-44eb-b8bd-ebf85e3ef143"/>
    <ds:schemaRef ds:uri="8e361106-d3d7-47ad-9484-f6c8d8165d51"/>
    <ds:schemaRef ds:uri="c4660afc-6608-400a-bdd5-0461cfd8e5a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7F0965B-001D-40A9-8D12-5D7EACC01EDB}">
  <ds:schemaRefs>
    <ds:schemaRef ds:uri="586e15e1-0bae-425c-9f7f-ef6cd4a08312"/>
    <ds:schemaRef ds:uri="6d66e004-0975-44eb-b8bd-ebf85e3ef1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3569645-51EB-46AB-8153-1E8BE5B2B1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Laajakuva</PresentationFormat>
  <Slides>9</Slides>
  <Notes>0</Notes>
  <HiddenSlides>0</HiddenSlides>
  <ScaleCrop>false</ScaleCrop>
  <HeadingPairs>
    <vt:vector size="4" baseType="variant">
      <vt:variant>
        <vt:lpstr>Teema</vt:lpstr>
      </vt:variant>
      <vt:variant>
        <vt:i4>1</vt:i4>
      </vt:variant>
      <vt:variant>
        <vt:lpstr>Dian otsikot</vt:lpstr>
      </vt:variant>
      <vt:variant>
        <vt:i4>9</vt:i4>
      </vt:variant>
    </vt:vector>
  </HeadingPairs>
  <TitlesOfParts>
    <vt:vector size="10" baseType="lpstr">
      <vt:lpstr>Vantaa_yleispohja_01</vt:lpstr>
      <vt:lpstr>Vammaispoliittisen ohjelman valmistelun tilannekatsaus</vt:lpstr>
      <vt:lpstr>TAUSTAA</vt:lpstr>
      <vt:lpstr>TAUSTAA 2</vt:lpstr>
      <vt:lpstr>TILANNE NYT</vt:lpstr>
      <vt:lpstr>TOIMIALOJEN KEHITTÄMISKOHTEET 1</vt:lpstr>
      <vt:lpstr>TOIMIALOJEN KEHITTÄMISKOHTEET 2</vt:lpstr>
      <vt:lpstr>TOIMIALOJEN KEHITTÄMISKOHTEET 3</vt:lpstr>
      <vt:lpstr>MUUT TEHDYT MUUTOKSET </vt:lpstr>
      <vt:lpstr>PowerPoint-esitys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Vantaan diapohja</dc:title>
  <dc:subject/>
  <dc:creator>Vantaan kaupunki</dc:creator>
  <cp:keywords/>
  <dc:description/>
  <cp:revision>6</cp:revision>
  <cp:lastPrinted>2018-05-09T08:07:56Z</cp:lastPrinted>
  <dcterms:created xsi:type="dcterms:W3CDTF">2018-08-15T07:23:49Z</dcterms:created>
  <dcterms:modified xsi:type="dcterms:W3CDTF">2024-10-10T12:50:58Z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0x010100F9D6C522EC9E0544A8334AC097DD9F96</vt:lpwstr>
  </property>
  <property fmtid="{D5CDD505-2E9C-101B-9397-08002B2CF9AE}" pid="3" name="MediaServiceImageTags">
    <vt:lpwstr/>
  </property>
</Properties>
</file>